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58" r:id="rId5"/>
    <p:sldId id="265" r:id="rId6"/>
    <p:sldId id="263" r:id="rId7"/>
    <p:sldId id="267" r:id="rId8"/>
    <p:sldId id="269" r:id="rId9"/>
    <p:sldId id="266" r:id="rId10"/>
    <p:sldId id="264" r:id="rId11"/>
    <p:sldId id="261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CE"/>
    <a:srgbClr val="D0EBB3"/>
    <a:srgbClr val="CC00FF"/>
    <a:srgbClr val="C662FE"/>
    <a:srgbClr val="FFDDE7"/>
    <a:srgbClr val="DC5924"/>
    <a:srgbClr val="FFFFE4"/>
    <a:srgbClr val="FFFF37"/>
    <a:srgbClr val="FFFF66"/>
    <a:srgbClr val="FF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7" autoAdjust="0"/>
    <p:restoredTop sz="94669" autoAdjust="0"/>
  </p:normalViewPr>
  <p:slideViewPr>
    <p:cSldViewPr>
      <p:cViewPr varScale="1">
        <p:scale>
          <a:sx n="63" d="100"/>
          <a:sy n="63" d="100"/>
        </p:scale>
        <p:origin x="6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1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66A2B-F21D-4978-91E9-6DF39C2F2C51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7790-416A-4E90-AA05-BFA300877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18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F492-FBCA-46D1-B8B7-CF12B2E3BD2C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4E7EF-053A-4927-8712-C057687D59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0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8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0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7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4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8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4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8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4E7EF-053A-4927-8712-C057687D59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2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210" y="1617363"/>
            <a:ext cx="6956120" cy="16687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5357826"/>
            <a:ext cx="6985000" cy="808024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3322" y="1628775"/>
            <a:ext cx="1593850" cy="452819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9072" y="1619896"/>
            <a:ext cx="6985000" cy="454595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41B4-4978-4942-997F-98FC5CBD774F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4724-40D6-4FDB-BB6F-54FBC00A8CE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22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C963-7346-4221-8487-F04D34A206E1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5D39-B579-4C25-899B-C6C230D79BB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48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210" y="1617363"/>
            <a:ext cx="6956120" cy="166876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459A-9E3F-4851-9DA8-7DABD06B30AC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DF5F-D9D7-4FD5-9683-EBCC4BBE293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37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772" y="1617956"/>
            <a:ext cx="4324352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3"/>
          </p:nvPr>
        </p:nvSpPr>
        <p:spPr>
          <a:xfrm>
            <a:off x="4714876" y="1617681"/>
            <a:ext cx="4312914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BD773-FB43-47E6-8C7E-0492DC0689E8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7A48-0BE8-4BF4-9BCC-DD0D39951CF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057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5393-5BFC-4E66-999A-E3E20B2310BA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93D2-0DFA-4617-8D18-DA7FE1E85FF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90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28DE-F080-4B52-B4C4-984E28ED852E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1E28-7F95-47A8-AB35-267EBC3C461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119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76" y="1628775"/>
            <a:ext cx="4312296" cy="4515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7950" y="1619896"/>
            <a:ext cx="4321174" cy="45370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7950" y="188912"/>
            <a:ext cx="6946624" cy="93662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C4F7-A287-4ACA-BDD3-5E1A24BB3CE9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3AFE-411D-4CD1-96E0-09EAB2A367B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64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7950" y="1618386"/>
            <a:ext cx="8928100" cy="37394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107950" y="5572140"/>
            <a:ext cx="6985000" cy="584832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7950" y="188912"/>
            <a:ext cx="6946624" cy="93662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5C1D-4BDE-403A-88B6-A4A2F6AEA335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3CB5-6C03-49BD-A1F8-A5D11F83DF4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60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1628774"/>
            <a:ext cx="6985000" cy="45370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0FE1-722A-4785-87DE-AD7D9C1164D5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A690-9AD1-4986-B1AB-90BDCE9E1BB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192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rgbClr val="00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07950" y="188913"/>
            <a:ext cx="662429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7950" y="1628775"/>
            <a:ext cx="89281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7950" y="6278563"/>
            <a:ext cx="96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E4A5A84-4BF5-4315-808F-C2B122D5F34E}" type="datetimeFigureOut">
              <a:rPr lang="de-DE"/>
              <a:pPr>
                <a:defRPr/>
              </a:pPr>
              <a:t>31.01.2020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14438" y="6278563"/>
            <a:ext cx="6715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8188" y="6278563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BA64BD-5BE8-4FEF-961F-26FC31A1DCA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Textfeld 8"/>
          <p:cNvSpPr txBox="1"/>
          <p:nvPr/>
        </p:nvSpPr>
        <p:spPr>
          <a:xfrm>
            <a:off x="98425" y="6657975"/>
            <a:ext cx="1571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700" dirty="0"/>
              <a:t>Zürcher Fachhochschule</a:t>
            </a:r>
            <a:endParaRPr lang="de-DE" sz="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51" y="115200"/>
            <a:ext cx="203284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SzPct val="105000"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ccessibility.zhaw.ch/index.php?id=2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lireza.darvishy@zhaw.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6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848600" cy="1668462"/>
          </a:xfrm>
        </p:spPr>
        <p:txBody>
          <a:bodyPr/>
          <a:lstStyle/>
          <a:p>
            <a:pPr algn="ctr"/>
            <a:r>
              <a:rPr lang="de-CH" sz="3200" b="1" dirty="0"/>
              <a:t>Barrierefreie PDF Dokumente </a:t>
            </a:r>
            <a:br>
              <a:rPr lang="de-CH" dirty="0"/>
            </a:br>
            <a:r>
              <a:rPr lang="de-CH" dirty="0"/>
              <a:t>Tagung Hindernisfreie Lehre</a:t>
            </a:r>
            <a:endParaRPr lang="en-US" dirty="0"/>
          </a:p>
        </p:txBody>
      </p:sp>
      <p:sp>
        <p:nvSpPr>
          <p:cNvPr id="3075" name="Untertitel 7"/>
          <p:cNvSpPr>
            <a:spLocks noGrp="1"/>
          </p:cNvSpPr>
          <p:nvPr>
            <p:ph type="subTitle" idx="1"/>
          </p:nvPr>
        </p:nvSpPr>
        <p:spPr>
          <a:xfrm>
            <a:off x="107504" y="3717032"/>
            <a:ext cx="8928546" cy="1368699"/>
          </a:xfrm>
        </p:spPr>
        <p:txBody>
          <a:bodyPr/>
          <a:lstStyle/>
          <a:p>
            <a:pPr algn="ctr"/>
            <a:r>
              <a:rPr lang="de-DE" sz="2000" dirty="0"/>
              <a:t>Prof. Dr. Alireza Darvishy</a:t>
            </a:r>
          </a:p>
          <a:p>
            <a:pPr algn="ctr"/>
            <a:r>
              <a:rPr lang="de-DE" sz="2000" dirty="0" err="1"/>
              <a:t>Zurich</a:t>
            </a:r>
            <a:r>
              <a:rPr lang="de-DE" sz="2000" dirty="0"/>
              <a:t> University </a:t>
            </a:r>
            <a:r>
              <a:rPr lang="de-DE" sz="2000" dirty="0" err="1"/>
              <a:t>of</a:t>
            </a:r>
            <a:r>
              <a:rPr lang="de-DE" sz="2000" dirty="0"/>
              <a:t> Applied Sciences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/>
              <a:t>03. Februar 2020</a:t>
            </a:r>
          </a:p>
          <a:p>
            <a:pPr algn="ctr"/>
            <a:r>
              <a:rPr lang="de-DE" sz="2000" dirty="0"/>
              <a:t>ETH Zürich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800" b="1" dirty="0"/>
              <a:t>Vielen</a:t>
            </a:r>
            <a:r>
              <a:rPr lang="en-US" sz="4800" b="1" dirty="0"/>
              <a:t> Dank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472" y="1628800"/>
            <a:ext cx="3933056" cy="44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0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3FD4-ECDD-4ABB-9385-E41403B6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ICT Accessibility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BFB8-2FA7-45C5-8777-C4902A241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875" y="1700808"/>
            <a:ext cx="6264250" cy="45370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Internationales</a:t>
            </a:r>
            <a:r>
              <a:rPr lang="en-US" dirty="0"/>
              <a:t> </a:t>
            </a:r>
            <a:r>
              <a:rPr lang="en-US" dirty="0" err="1"/>
              <a:t>Kompetenzzentrum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Bereich</a:t>
            </a:r>
            <a:r>
              <a:rPr lang="en-US" dirty="0"/>
              <a:t> </a:t>
            </a:r>
            <a:r>
              <a:rPr lang="en-US" dirty="0" err="1"/>
              <a:t>barrierefreie</a:t>
            </a:r>
            <a:r>
              <a:rPr lang="en-US" dirty="0"/>
              <a:t> </a:t>
            </a:r>
            <a:r>
              <a:rPr lang="en-US" dirty="0" err="1"/>
              <a:t>Technologien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Menschen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Behinderungen</a:t>
            </a:r>
            <a:r>
              <a:rPr lang="en-US" dirty="0"/>
              <a:t> und </a:t>
            </a:r>
            <a:r>
              <a:rPr lang="en-US" dirty="0" err="1"/>
              <a:t>ältere</a:t>
            </a:r>
            <a:r>
              <a:rPr lang="en-US" dirty="0"/>
              <a:t> Menschen.</a:t>
            </a:r>
          </a:p>
          <a:p>
            <a:pPr algn="just"/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accessibility.zhaw.ch</a:t>
            </a:r>
          </a:p>
        </p:txBody>
      </p:sp>
      <p:pic>
        <p:nvPicPr>
          <p:cNvPr id="2050" name="Picture 2" descr="Image result for ict accessibility lab">
            <a:extLst>
              <a:ext uri="{FF2B5EF4-FFF2-40B4-BE49-F238E27FC236}">
                <a16:creationId xmlns:a16="http://schemas.microsoft.com/office/drawing/2014/main" id="{9322A16E-4856-47F4-B663-58753513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56" y="4751228"/>
            <a:ext cx="3572044" cy="12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1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dobe reader">
            <a:extLst>
              <a:ext uri="{FF2B5EF4-FFF2-40B4-BE49-F238E27FC236}">
                <a16:creationId xmlns:a16="http://schemas.microsoft.com/office/drawing/2014/main" id="{22255237-752B-46D2-9039-2694EFC7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54339"/>
            <a:ext cx="1863241" cy="18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013420"/>
            <a:ext cx="8928100" cy="1728192"/>
          </a:xfrm>
        </p:spPr>
        <p:txBody>
          <a:bodyPr/>
          <a:lstStyle/>
          <a:p>
            <a:pPr marL="0" lvl="0" indent="0">
              <a:buNone/>
            </a:pPr>
            <a:endParaRPr lang="de-CH" dirty="0"/>
          </a:p>
          <a:p>
            <a:pPr marL="0" lvl="0" indent="0" algn="ctr">
              <a:buNone/>
            </a:pPr>
            <a:r>
              <a:rPr lang="de-CH" dirty="0"/>
              <a:t>Was ist ein barrierefreies Dokument?</a:t>
            </a:r>
          </a:p>
          <a:p>
            <a:pPr marL="0" lvl="0" indent="0" algn="ctr">
              <a:buNone/>
            </a:pPr>
            <a:r>
              <a:rPr lang="de-CH" dirty="0"/>
              <a:t>(DEMO)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E482E-9615-40FD-A28D-0A92231207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706940"/>
            <a:ext cx="2808312" cy="39708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553550D-16EE-4869-86CD-DC5F84DD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16389"/>
            <a:ext cx="2643014" cy="16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7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C567B-B2FD-4CB6-A2CA-CFAB105F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484785"/>
            <a:ext cx="8928100" cy="13587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Wie </a:t>
            </a:r>
            <a:r>
              <a:rPr lang="en-US" sz="3200" dirty="0" err="1"/>
              <a:t>macht</a:t>
            </a:r>
            <a:r>
              <a:rPr lang="en-US" sz="3200" dirty="0"/>
              <a:t> man </a:t>
            </a:r>
            <a:r>
              <a:rPr lang="en-US" sz="3200" dirty="0" err="1"/>
              <a:t>barrierefreie</a:t>
            </a:r>
            <a:r>
              <a:rPr lang="en-US" sz="3200" dirty="0"/>
              <a:t> PDFs?</a:t>
            </a:r>
          </a:p>
          <a:p>
            <a:pPr marL="0" indent="0" algn="ctr">
              <a:buNone/>
            </a:pPr>
            <a:r>
              <a:rPr lang="en-US" sz="3200" dirty="0"/>
              <a:t>(Word, </a:t>
            </a:r>
            <a:r>
              <a:rPr lang="en-US" sz="3200" dirty="0" err="1"/>
              <a:t>Powerpoint</a:t>
            </a:r>
            <a:r>
              <a:rPr lang="en-US" sz="3200" dirty="0"/>
              <a:t>)</a:t>
            </a:r>
          </a:p>
          <a:p>
            <a:endParaRPr lang="en-US" dirty="0"/>
          </a:p>
        </p:txBody>
      </p:sp>
      <p:pic>
        <p:nvPicPr>
          <p:cNvPr id="1026" name="Picture 2" descr="Ribbon-Eintrag für Barrierefreiheit in MS-Word">
            <a:extLst>
              <a:ext uri="{FF2B5EF4-FFF2-40B4-BE49-F238E27FC236}">
                <a16:creationId xmlns:a16="http://schemas.microsoft.com/office/drawing/2014/main" id="{B5E0A0BA-0D50-439A-AA9D-005DDCC1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07" y="2996952"/>
            <a:ext cx="48319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bbon-Eintrag für Barrierefreiheit in MS-PowerPoint">
            <a:extLst>
              <a:ext uri="{FF2B5EF4-FFF2-40B4-BE49-F238E27FC236}">
                <a16:creationId xmlns:a16="http://schemas.microsoft.com/office/drawing/2014/main" id="{4B07C77A-4FCC-4615-B3FD-AADC0D18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07" y="4328865"/>
            <a:ext cx="42757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9FC485-C17F-462F-B3CE-2F7824426289}"/>
              </a:ext>
            </a:extLst>
          </p:cNvPr>
          <p:cNvSpPr/>
          <p:nvPr/>
        </p:nvSpPr>
        <p:spPr>
          <a:xfrm>
            <a:off x="2285998" y="597889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hlinkClick r:id="rId5"/>
              </a:rPr>
              <a:t>accessibility.zhaw.ch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35920-CBD3-4FC5-82C5-EB87C581AEFC}"/>
              </a:ext>
            </a:extLst>
          </p:cNvPr>
          <p:cNvSpPr txBox="1"/>
          <p:nvPr/>
        </p:nvSpPr>
        <p:spPr>
          <a:xfrm>
            <a:off x="1351503" y="5517232"/>
            <a:ext cx="64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Von ZHAW </a:t>
            </a:r>
            <a:r>
              <a:rPr lang="en-US" sz="2400" dirty="0" err="1"/>
              <a:t>entwickelt</a:t>
            </a:r>
            <a:r>
              <a:rPr lang="en-US" sz="2400" dirty="0"/>
              <a:t> und </a:t>
            </a:r>
            <a:r>
              <a:rPr lang="en-US" sz="2400" dirty="0" err="1"/>
              <a:t>frei</a:t>
            </a:r>
            <a:r>
              <a:rPr lang="en-US" sz="2400" dirty="0"/>
              <a:t> </a:t>
            </a:r>
            <a:r>
              <a:rPr lang="en-US" sz="2400" dirty="0" err="1"/>
              <a:t>verfügbar</a:t>
            </a:r>
            <a:r>
              <a:rPr lang="en-US" sz="2400" dirty="0"/>
              <a:t>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0F9173-E01D-4817-8430-B6C54928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0" y="116632"/>
            <a:ext cx="6624290" cy="936625"/>
          </a:xfrm>
        </p:spPr>
        <p:txBody>
          <a:bodyPr/>
          <a:lstStyle/>
          <a:p>
            <a:r>
              <a:rPr lang="en-US" sz="4800" b="1" dirty="0"/>
              <a:t>Accessibility Plugins</a:t>
            </a:r>
          </a:p>
        </p:txBody>
      </p:sp>
    </p:spTree>
    <p:extLst>
      <p:ext uri="{BB962C8B-B14F-4D97-AF65-F5344CB8AC3E}">
        <p14:creationId xmlns:p14="http://schemas.microsoft.com/office/powerpoint/2010/main" val="142386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4DA3-C9EF-4DC8-ACFF-9A944778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0" y="116632"/>
            <a:ext cx="6624290" cy="936625"/>
          </a:xfrm>
        </p:spPr>
        <p:txBody>
          <a:bodyPr/>
          <a:lstStyle/>
          <a:p>
            <a:r>
              <a:rPr lang="en-US" sz="6000" b="1" dirty="0"/>
              <a:t>PAVE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ACCA-6042-4DBF-BE27-EC5644468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10" y="5236708"/>
            <a:ext cx="8928100" cy="5766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Open-source, award-winning software</a:t>
            </a:r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u="sng" dirty="0"/>
              <a:t>www.pave-pdf.org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74590-64E7-4966-82E3-062535338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0" r="30313" b="12201"/>
          <a:stretch/>
        </p:blipFill>
        <p:spPr>
          <a:xfrm>
            <a:off x="2123728" y="1340768"/>
            <a:ext cx="4752528" cy="387082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21452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4DA3-C9EF-4DC8-ACFF-9A944778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0" y="116632"/>
            <a:ext cx="6624290" cy="936625"/>
          </a:xfrm>
        </p:spPr>
        <p:txBody>
          <a:bodyPr/>
          <a:lstStyle/>
          <a:p>
            <a:r>
              <a:rPr lang="en-US" sz="6000" b="1" dirty="0"/>
              <a:t>2018</a:t>
            </a:r>
            <a:br>
              <a:rPr lang="en-US" sz="4400" b="1" dirty="0"/>
            </a:br>
            <a:r>
              <a:rPr lang="en-US" sz="1600" b="1" dirty="0"/>
              <a:t>Google Analytics</a:t>
            </a:r>
            <a:endParaRPr lang="en-US" sz="1200" b="1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42712-07FB-49F5-A808-201A655BB8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556792"/>
            <a:ext cx="7518871" cy="4242816"/>
          </a:xfrm>
        </p:spPr>
      </p:pic>
    </p:spTree>
    <p:extLst>
      <p:ext uri="{BB962C8B-B14F-4D97-AF65-F5344CB8AC3E}">
        <p14:creationId xmlns:p14="http://schemas.microsoft.com/office/powerpoint/2010/main" val="208545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4DA3-C9EF-4DC8-ACFF-9A944778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0" y="116632"/>
            <a:ext cx="6624290" cy="936625"/>
          </a:xfrm>
        </p:spPr>
        <p:txBody>
          <a:bodyPr/>
          <a:lstStyle/>
          <a:p>
            <a:r>
              <a:rPr lang="en-US" sz="6000" b="1" dirty="0"/>
              <a:t>2019</a:t>
            </a:r>
            <a:r>
              <a:rPr lang="en-US" sz="4400" b="1" dirty="0"/>
              <a:t> </a:t>
            </a:r>
            <a:br>
              <a:rPr lang="en-US" sz="4400" b="1" dirty="0"/>
            </a:br>
            <a:r>
              <a:rPr lang="en-US" sz="1600" b="1" dirty="0"/>
              <a:t>Google Analytics</a:t>
            </a:r>
            <a:endParaRPr lang="en-US" sz="1200" b="1" dirty="0"/>
          </a:p>
        </p:txBody>
      </p:sp>
      <p:pic>
        <p:nvPicPr>
          <p:cNvPr id="4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98B121-DDCE-4F81-82CD-5E4C50E05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3"/>
            <a:ext cx="7516368" cy="424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3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1D3A-2760-4FF7-90A4-BF39073B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Barrierefreie</a:t>
            </a:r>
            <a:r>
              <a:rPr lang="en-US" sz="3200" b="1" dirty="0"/>
              <a:t> </a:t>
            </a:r>
            <a:r>
              <a:rPr lang="en-US" sz="3200" b="1" dirty="0" err="1"/>
              <a:t>wissenschaftliche</a:t>
            </a:r>
            <a:r>
              <a:rPr lang="en-US" sz="3200" b="1" dirty="0"/>
              <a:t> PDF-</a:t>
            </a:r>
            <a:r>
              <a:rPr lang="en-US" sz="3200" b="1" dirty="0" err="1"/>
              <a:t>Dokumente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D69B-5626-42AF-AF44-F82D9651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Publication in 2020: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“PDF Accessibility of Research Papers: What Tools are Needed for Assessment and Remediation?”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(53rd Hawaii International Conference on System Sciences, collaboration with University of Maryland College Park)</a:t>
            </a:r>
          </a:p>
        </p:txBody>
      </p:sp>
    </p:spTree>
    <p:extLst>
      <p:ext uri="{BB962C8B-B14F-4D97-AF65-F5344CB8AC3E}">
        <p14:creationId xmlns:p14="http://schemas.microsoft.com/office/powerpoint/2010/main" val="404647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2751-1879-4A87-ADDD-7EC6BB9B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/>
              <a:t>Kontakt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C81B4-9956-4B9F-9567-ED5D78EE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48880"/>
            <a:ext cx="8280474" cy="381697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Prof. Dr. A. Darvishy</a:t>
            </a:r>
          </a:p>
          <a:p>
            <a:pPr marL="0" indent="0">
              <a:buNone/>
            </a:pPr>
            <a:r>
              <a:rPr lang="en-US" sz="2400" dirty="0"/>
              <a:t>Head, ICT Accessibility Lab</a:t>
            </a:r>
          </a:p>
          <a:p>
            <a:pPr marL="0" indent="0">
              <a:buNone/>
            </a:pPr>
            <a:r>
              <a:rPr lang="en-US" sz="2400" dirty="0" err="1"/>
              <a:t>Institut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angewandte</a:t>
            </a:r>
            <a:r>
              <a:rPr lang="en-US" sz="2400" dirty="0"/>
              <a:t> </a:t>
            </a:r>
            <a:r>
              <a:rPr lang="en-US" sz="2400" dirty="0" err="1"/>
              <a:t>Informationstechnologie</a:t>
            </a:r>
            <a:r>
              <a:rPr lang="en-US" sz="2400" dirty="0"/>
              <a:t> (</a:t>
            </a:r>
            <a:r>
              <a:rPr lang="en-US" sz="2400" dirty="0" err="1"/>
              <a:t>InIT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E-mail: </a:t>
            </a:r>
            <a:r>
              <a:rPr lang="en-US" sz="2400" dirty="0">
                <a:hlinkClick r:id="rId3"/>
              </a:rPr>
              <a:t>alireza.darvishy@zhaw.ch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Telefon</a:t>
            </a:r>
            <a:r>
              <a:rPr lang="en-US" sz="2400" dirty="0"/>
              <a:t>: +41 44 934 69 12</a:t>
            </a:r>
          </a:p>
        </p:txBody>
      </p:sp>
    </p:spTree>
    <p:extLst>
      <p:ext uri="{BB962C8B-B14F-4D97-AF65-F5344CB8AC3E}">
        <p14:creationId xmlns:p14="http://schemas.microsoft.com/office/powerpoint/2010/main" val="371904755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vorlage_InIT-dt">
  <a:themeElements>
    <a:clrScheme name="SoE Farben">
      <a:dk1>
        <a:sysClr val="windowText" lastClr="000000"/>
      </a:dk1>
      <a:lt1>
        <a:sysClr val="window" lastClr="FFFFFF"/>
      </a:lt1>
      <a:dk2>
        <a:srgbClr val="2266AB"/>
      </a:dk2>
      <a:lt2>
        <a:srgbClr val="78786E"/>
      </a:lt2>
      <a:accent1>
        <a:srgbClr val="2266AB"/>
      </a:accent1>
      <a:accent2>
        <a:srgbClr val="CE003C"/>
      </a:accent2>
      <a:accent3>
        <a:srgbClr val="78786E"/>
      </a:accent3>
      <a:accent4>
        <a:srgbClr val="000000"/>
      </a:accent4>
      <a:accent5>
        <a:srgbClr val="FFFFFF"/>
      </a:accent5>
      <a:accent6>
        <a:srgbClr val="FFFFFF"/>
      </a:accent6>
      <a:hlink>
        <a:srgbClr val="0000FF"/>
      </a:hlink>
      <a:folHlink>
        <a:srgbClr val="0000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FDD5F6A4-537C-419A-902B-0553659D4E0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Folienvorlage_InIT-dt</Template>
  <TotalTime>0</TotalTime>
  <Words>146</Words>
  <Application>Microsoft Office PowerPoint</Application>
  <PresentationFormat>On-screen Show (4:3)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Folienvorlage_InIT-dt</vt:lpstr>
      <vt:lpstr>Barrierefreie PDF Dokumente  Tagung Hindernisfreie Lehre</vt:lpstr>
      <vt:lpstr>ICT Accessibility Lab</vt:lpstr>
      <vt:lpstr>PowerPoint Presentation</vt:lpstr>
      <vt:lpstr>Accessibility Plugins</vt:lpstr>
      <vt:lpstr>PAVE</vt:lpstr>
      <vt:lpstr>2018 Google Analytics</vt:lpstr>
      <vt:lpstr>2019  Google Analytics</vt:lpstr>
      <vt:lpstr>Barrierefreie wissenschaftliche PDF-Dokumente</vt:lpstr>
      <vt:lpstr>Kontakt</vt:lpstr>
      <vt:lpstr>Vielen Dank</vt:lpstr>
    </vt:vector>
  </TitlesOfParts>
  <Company>ZHAW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Alireza Darvishy</dc:creator>
  <cp:lastModifiedBy>Darvishy Alireza (dvya)</cp:lastModifiedBy>
  <cp:revision>232</cp:revision>
  <dcterms:created xsi:type="dcterms:W3CDTF">2016-05-31T07:47:27Z</dcterms:created>
  <dcterms:modified xsi:type="dcterms:W3CDTF">2020-01-31T08:01:37Z</dcterms:modified>
</cp:coreProperties>
</file>