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6.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7.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8.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76" r:id="rId2"/>
    <p:sldMasterId id="2147483655" r:id="rId3"/>
    <p:sldMasterId id="2147483658" r:id="rId4"/>
    <p:sldMasterId id="2147483661" r:id="rId5"/>
    <p:sldMasterId id="2147483664" r:id="rId6"/>
    <p:sldMasterId id="2147483667" r:id="rId7"/>
    <p:sldMasterId id="2147483670" r:id="rId8"/>
    <p:sldMasterId id="2147483673" r:id="rId9"/>
  </p:sldMasterIdLst>
  <p:notesMasterIdLst>
    <p:notesMasterId r:id="rId12"/>
  </p:notesMasterIdLst>
  <p:handoutMasterIdLst>
    <p:handoutMasterId r:id="rId13"/>
  </p:handoutMasterIdLst>
  <p:sldIdLst>
    <p:sldId id="256" r:id="rId10"/>
    <p:sldId id="257" r:id="rId11"/>
  </p:sldIdLst>
  <p:sldSz cx="10691813" cy="15119350"/>
  <p:notesSz cx="6858000" cy="9144000"/>
  <p:defaultTextStyle>
    <a:defPPr>
      <a:defRPr lang="de-DE"/>
    </a:defPPr>
    <a:lvl1pPr marL="0" algn="l" defTabSz="914317" rtl="0" eaLnBrk="1" latinLnBrk="0" hangingPunct="1">
      <a:defRPr sz="1800" kern="1200">
        <a:solidFill>
          <a:schemeClr val="tx1"/>
        </a:solidFill>
        <a:latin typeface="+mn-lt"/>
        <a:ea typeface="+mn-ea"/>
        <a:cs typeface="+mn-cs"/>
      </a:defRPr>
    </a:lvl1pPr>
    <a:lvl2pPr marL="457159" algn="l" defTabSz="914317" rtl="0" eaLnBrk="1" latinLnBrk="0" hangingPunct="1">
      <a:defRPr sz="1800" kern="1200">
        <a:solidFill>
          <a:schemeClr val="tx1"/>
        </a:solidFill>
        <a:latin typeface="+mn-lt"/>
        <a:ea typeface="+mn-ea"/>
        <a:cs typeface="+mn-cs"/>
      </a:defRPr>
    </a:lvl2pPr>
    <a:lvl3pPr marL="914317" algn="l" defTabSz="914317" rtl="0" eaLnBrk="1" latinLnBrk="0" hangingPunct="1">
      <a:defRPr sz="1800" kern="1200">
        <a:solidFill>
          <a:schemeClr val="tx1"/>
        </a:solidFill>
        <a:latin typeface="+mn-lt"/>
        <a:ea typeface="+mn-ea"/>
        <a:cs typeface="+mn-cs"/>
      </a:defRPr>
    </a:lvl3pPr>
    <a:lvl4pPr marL="1371476" algn="l" defTabSz="914317" rtl="0" eaLnBrk="1" latinLnBrk="0" hangingPunct="1">
      <a:defRPr sz="1800" kern="1200">
        <a:solidFill>
          <a:schemeClr val="tx1"/>
        </a:solidFill>
        <a:latin typeface="+mn-lt"/>
        <a:ea typeface="+mn-ea"/>
        <a:cs typeface="+mn-cs"/>
      </a:defRPr>
    </a:lvl4pPr>
    <a:lvl5pPr marL="1828635" algn="l" defTabSz="914317" rtl="0" eaLnBrk="1" latinLnBrk="0" hangingPunct="1">
      <a:defRPr sz="1800" kern="1200">
        <a:solidFill>
          <a:schemeClr val="tx1"/>
        </a:solidFill>
        <a:latin typeface="+mn-lt"/>
        <a:ea typeface="+mn-ea"/>
        <a:cs typeface="+mn-cs"/>
      </a:defRPr>
    </a:lvl5pPr>
    <a:lvl6pPr marL="2285795" algn="l" defTabSz="914317" rtl="0" eaLnBrk="1" latinLnBrk="0" hangingPunct="1">
      <a:defRPr sz="1800" kern="1200">
        <a:solidFill>
          <a:schemeClr val="tx1"/>
        </a:solidFill>
        <a:latin typeface="+mn-lt"/>
        <a:ea typeface="+mn-ea"/>
        <a:cs typeface="+mn-cs"/>
      </a:defRPr>
    </a:lvl6pPr>
    <a:lvl7pPr marL="2742954" algn="l" defTabSz="914317" rtl="0" eaLnBrk="1" latinLnBrk="0" hangingPunct="1">
      <a:defRPr sz="1800" kern="1200">
        <a:solidFill>
          <a:schemeClr val="tx1"/>
        </a:solidFill>
        <a:latin typeface="+mn-lt"/>
        <a:ea typeface="+mn-ea"/>
        <a:cs typeface="+mn-cs"/>
      </a:defRPr>
    </a:lvl7pPr>
    <a:lvl8pPr marL="3200113" algn="l" defTabSz="914317" rtl="0" eaLnBrk="1" latinLnBrk="0" hangingPunct="1">
      <a:defRPr sz="1800" kern="1200">
        <a:solidFill>
          <a:schemeClr val="tx1"/>
        </a:solidFill>
        <a:latin typeface="+mn-lt"/>
        <a:ea typeface="+mn-ea"/>
        <a:cs typeface="+mn-cs"/>
      </a:defRPr>
    </a:lvl8pPr>
    <a:lvl9pPr marL="3657271" algn="l" defTabSz="91431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539" autoAdjust="0"/>
  </p:normalViewPr>
  <p:slideViewPr>
    <p:cSldViewPr snapToGrid="0" showGuides="1">
      <p:cViewPr>
        <p:scale>
          <a:sx n="100" d="100"/>
          <a:sy n="100" d="100"/>
        </p:scale>
        <p:origin x="1404" y="72"/>
      </p:cViewPr>
      <p:guideLst/>
    </p:cSldViewPr>
  </p:slideViewPr>
  <p:notesTextViewPr>
    <p:cViewPr>
      <p:scale>
        <a:sx n="1" d="1"/>
        <a:sy n="1" d="1"/>
      </p:scale>
      <p:origin x="0" y="0"/>
    </p:cViewPr>
  </p:notesTextViewPr>
  <p:notesViewPr>
    <p:cSldViewPr snapToGrid="0" showGuides="1">
      <p:cViewPr varScale="1">
        <p:scale>
          <a:sx n="108" d="100"/>
          <a:sy n="108" d="100"/>
        </p:scale>
        <p:origin x="4812" y="5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8AF70A90-CA7E-49EB-AB17-C37FEDD0759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a:extLst>
              <a:ext uri="{FF2B5EF4-FFF2-40B4-BE49-F238E27FC236}">
                <a16:creationId xmlns:a16="http://schemas.microsoft.com/office/drawing/2014/main" id="{5A7711EA-1FBE-4E98-9D43-C2D65C45D0E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8ABEA4-9216-4FDF-AAE1-D8632908A8EC}" type="datetimeFigureOut">
              <a:rPr lang="de-CH" smtClean="0"/>
              <a:t>15.01.2021</a:t>
            </a:fld>
            <a:endParaRPr lang="de-CH"/>
          </a:p>
        </p:txBody>
      </p:sp>
      <p:sp>
        <p:nvSpPr>
          <p:cNvPr id="4" name="Fußzeilenplatzhalter 3">
            <a:extLst>
              <a:ext uri="{FF2B5EF4-FFF2-40B4-BE49-F238E27FC236}">
                <a16:creationId xmlns:a16="http://schemas.microsoft.com/office/drawing/2014/main" id="{82CCD3C8-8930-4E0E-A891-B770724F2BD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a:extLst>
              <a:ext uri="{FF2B5EF4-FFF2-40B4-BE49-F238E27FC236}">
                <a16:creationId xmlns:a16="http://schemas.microsoft.com/office/drawing/2014/main" id="{A7798FB5-86BC-42DA-9D05-F96D484814F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B685DCD-866D-47AE-A236-118539F53379}" type="slidenum">
              <a:rPr lang="de-CH" smtClean="0"/>
              <a:t>‹#›</a:t>
            </a:fld>
            <a:endParaRPr lang="de-CH"/>
          </a:p>
        </p:txBody>
      </p:sp>
    </p:spTree>
    <p:extLst>
      <p:ext uri="{BB962C8B-B14F-4D97-AF65-F5344CB8AC3E}">
        <p14:creationId xmlns:p14="http://schemas.microsoft.com/office/powerpoint/2010/main" val="1423227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78A90D-FE7E-41AF-B03D-808D82937CB9}" type="datetimeFigureOut">
              <a:rPr lang="de-CH" smtClean="0"/>
              <a:t>15.01.2021</a:t>
            </a:fld>
            <a:endParaRPr lang="de-CH"/>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5DDFD-030C-4D5A-B33E-3A7E7538D2BE}" type="slidenum">
              <a:rPr lang="de-CH" smtClean="0"/>
              <a:t>‹#›</a:t>
            </a:fld>
            <a:endParaRPr lang="de-CH"/>
          </a:p>
        </p:txBody>
      </p:sp>
    </p:spTree>
    <p:extLst>
      <p:ext uri="{BB962C8B-B14F-4D97-AF65-F5344CB8AC3E}">
        <p14:creationId xmlns:p14="http://schemas.microsoft.com/office/powerpoint/2010/main" val="44149690"/>
      </p:ext>
    </p:extLst>
  </p:cSld>
  <p:clrMap bg1="lt1" tx1="dk1" bg2="lt2" tx2="dk2" accent1="accent1" accent2="accent2" accent3="accent3" accent4="accent4" accent5="accent5" accent6="accent6" hlink="hlink" folHlink="folHlink"/>
  <p:notesStyle>
    <a:lvl1pPr marL="0" algn="l" defTabSz="914317" rtl="0" eaLnBrk="1" latinLnBrk="0" hangingPunct="1">
      <a:defRPr sz="1201" kern="1200">
        <a:solidFill>
          <a:schemeClr val="tx1"/>
        </a:solidFill>
        <a:latin typeface="+mn-lt"/>
        <a:ea typeface="+mn-ea"/>
        <a:cs typeface="+mn-cs"/>
      </a:defRPr>
    </a:lvl1pPr>
    <a:lvl2pPr marL="457159" algn="l" defTabSz="914317" rtl="0" eaLnBrk="1" latinLnBrk="0" hangingPunct="1">
      <a:defRPr sz="1201" kern="1200">
        <a:solidFill>
          <a:schemeClr val="tx1"/>
        </a:solidFill>
        <a:latin typeface="+mn-lt"/>
        <a:ea typeface="+mn-ea"/>
        <a:cs typeface="+mn-cs"/>
      </a:defRPr>
    </a:lvl2pPr>
    <a:lvl3pPr marL="914317" algn="l" defTabSz="914317" rtl="0" eaLnBrk="1" latinLnBrk="0" hangingPunct="1">
      <a:defRPr sz="1201" kern="1200">
        <a:solidFill>
          <a:schemeClr val="tx1"/>
        </a:solidFill>
        <a:latin typeface="+mn-lt"/>
        <a:ea typeface="+mn-ea"/>
        <a:cs typeface="+mn-cs"/>
      </a:defRPr>
    </a:lvl3pPr>
    <a:lvl4pPr marL="1371476" algn="l" defTabSz="914317" rtl="0" eaLnBrk="1" latinLnBrk="0" hangingPunct="1">
      <a:defRPr sz="1201" kern="1200">
        <a:solidFill>
          <a:schemeClr val="tx1"/>
        </a:solidFill>
        <a:latin typeface="+mn-lt"/>
        <a:ea typeface="+mn-ea"/>
        <a:cs typeface="+mn-cs"/>
      </a:defRPr>
    </a:lvl4pPr>
    <a:lvl5pPr marL="1828635" algn="l" defTabSz="914317" rtl="0" eaLnBrk="1" latinLnBrk="0" hangingPunct="1">
      <a:defRPr sz="1201" kern="1200">
        <a:solidFill>
          <a:schemeClr val="tx1"/>
        </a:solidFill>
        <a:latin typeface="+mn-lt"/>
        <a:ea typeface="+mn-ea"/>
        <a:cs typeface="+mn-cs"/>
      </a:defRPr>
    </a:lvl5pPr>
    <a:lvl6pPr marL="2285795" algn="l" defTabSz="914317" rtl="0" eaLnBrk="1" latinLnBrk="0" hangingPunct="1">
      <a:defRPr sz="1201" kern="1200">
        <a:solidFill>
          <a:schemeClr val="tx1"/>
        </a:solidFill>
        <a:latin typeface="+mn-lt"/>
        <a:ea typeface="+mn-ea"/>
        <a:cs typeface="+mn-cs"/>
      </a:defRPr>
    </a:lvl6pPr>
    <a:lvl7pPr marL="2742954" algn="l" defTabSz="914317" rtl="0" eaLnBrk="1" latinLnBrk="0" hangingPunct="1">
      <a:defRPr sz="1201" kern="1200">
        <a:solidFill>
          <a:schemeClr val="tx1"/>
        </a:solidFill>
        <a:latin typeface="+mn-lt"/>
        <a:ea typeface="+mn-ea"/>
        <a:cs typeface="+mn-cs"/>
      </a:defRPr>
    </a:lvl7pPr>
    <a:lvl8pPr marL="3200113" algn="l" defTabSz="914317" rtl="0" eaLnBrk="1" latinLnBrk="0" hangingPunct="1">
      <a:defRPr sz="1201" kern="1200">
        <a:solidFill>
          <a:schemeClr val="tx1"/>
        </a:solidFill>
        <a:latin typeface="+mn-lt"/>
        <a:ea typeface="+mn-ea"/>
        <a:cs typeface="+mn-cs"/>
      </a:defRPr>
    </a:lvl8pPr>
    <a:lvl9pPr marL="3657271" algn="l" defTabSz="914317" rtl="0" eaLnBrk="1" latinLnBrk="0" hangingPunct="1">
      <a:defRPr sz="120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de-CH" altLang="de-DE" sz="1200" dirty="0" smtClean="0">
                <a:latin typeface="Arial" charset="0"/>
              </a:rPr>
              <a:t>Einige Tipps zur Gestaltung Eures Posters:</a:t>
            </a:r>
          </a:p>
          <a:p>
            <a:pPr>
              <a:lnSpc>
                <a:spcPct val="150000"/>
              </a:lnSpc>
            </a:pPr>
            <a:endParaRPr lang="de-CH" altLang="de-DE" sz="1200" dirty="0" smtClean="0">
              <a:latin typeface="Arial" charset="0"/>
            </a:endParaRPr>
          </a:p>
          <a:p>
            <a:pPr marL="171450" indent="-171450">
              <a:lnSpc>
                <a:spcPct val="150000"/>
              </a:lnSpc>
              <a:buFont typeface="Arial" panose="020B0604020202020204" pitchFamily="34" charset="0"/>
              <a:buChar char="•"/>
            </a:pPr>
            <a:r>
              <a:rPr lang="de-CH" altLang="de-DE" sz="1200" dirty="0" smtClean="0">
                <a:latin typeface="Arial" charset="0"/>
              </a:rPr>
              <a:t>Setzt im Titelbalken Euren Namen und den Titel der Arbeit ein.</a:t>
            </a:r>
          </a:p>
          <a:p>
            <a:pPr marL="171450" indent="-171450">
              <a:lnSpc>
                <a:spcPct val="150000"/>
              </a:lnSpc>
              <a:buFont typeface="Arial" panose="020B0604020202020204" pitchFamily="34" charset="0"/>
              <a:buChar char="•"/>
            </a:pPr>
            <a:r>
              <a:rPr lang="de-CH" altLang="de-DE" sz="1200" dirty="0" smtClean="0">
                <a:latin typeface="Arial" charset="0"/>
              </a:rPr>
              <a:t>Ihr dürft alle vorgegebenen ETH-Farbschemen im Design Menu verwenden mit ausgefülltem Hintergrund oder weiss. </a:t>
            </a:r>
          </a:p>
          <a:p>
            <a:pPr marL="171450" indent="-171450">
              <a:lnSpc>
                <a:spcPct val="150000"/>
              </a:lnSpc>
              <a:buFont typeface="Arial" panose="020B0604020202020204" pitchFamily="34" charset="0"/>
              <a:buChar char="•"/>
            </a:pPr>
            <a:r>
              <a:rPr lang="de-CH" altLang="de-DE" sz="1200" dirty="0" smtClean="0">
                <a:latin typeface="Arial" charset="0"/>
              </a:rPr>
              <a:t>Achtet auch darauf, dass die Elemente im Kopfbalken nicht verrutschen.</a:t>
            </a:r>
          </a:p>
          <a:p>
            <a:pPr marL="171450" indent="-171450">
              <a:lnSpc>
                <a:spcPct val="150000"/>
              </a:lnSpc>
              <a:buFont typeface="Arial" panose="020B0604020202020204" pitchFamily="34" charset="0"/>
              <a:buChar char="•"/>
            </a:pPr>
            <a:r>
              <a:rPr lang="de-CH" altLang="de-DE" sz="1200" dirty="0" smtClean="0">
                <a:latin typeface="Arial" charset="0"/>
              </a:rPr>
              <a:t>Damit nicht unbeabsichtigt die Kopfbalken verändert oder gelöscht werden, empfiehlt es sich dringend, alle Texte in Text-Boxen zu schreiben (dies geht auch ohne Farbe und Rand). Damit habt Ihr auch die Möglichkeit, die Texte frei zu verschieben.</a:t>
            </a:r>
          </a:p>
          <a:p>
            <a:pPr marL="171450" indent="-171450">
              <a:lnSpc>
                <a:spcPct val="150000"/>
              </a:lnSpc>
              <a:buFont typeface="Arial" panose="020B0604020202020204" pitchFamily="34" charset="0"/>
              <a:buChar char="•"/>
            </a:pPr>
            <a:r>
              <a:rPr lang="de-CH" altLang="de-DE" sz="1200" dirty="0" smtClean="0">
                <a:latin typeface="Arial" charset="0"/>
              </a:rPr>
              <a:t>Schaut Euch unbedingt unsere Hinweise zur Gestaltung von Postern</a:t>
            </a:r>
            <a:r>
              <a:rPr lang="de-CH" altLang="de-DE" sz="1200" baseline="0" dirty="0" smtClean="0">
                <a:latin typeface="Arial" charset="0"/>
              </a:rPr>
              <a:t> an</a:t>
            </a:r>
            <a:r>
              <a:rPr lang="de-CH" altLang="de-DE" sz="1200" dirty="0" smtClean="0">
                <a:latin typeface="Arial" charset="0"/>
              </a:rPr>
              <a:t>, bevor Ihr mit dem Aufbau des Posters beginnt.</a:t>
            </a:r>
          </a:p>
          <a:p>
            <a:pPr marL="171450" indent="-171450">
              <a:lnSpc>
                <a:spcPct val="150000"/>
              </a:lnSpc>
              <a:buFont typeface="Arial" panose="020B0604020202020204" pitchFamily="34" charset="0"/>
              <a:buChar char="•"/>
            </a:pPr>
            <a:r>
              <a:rPr lang="de-CH" altLang="de-DE" sz="1200" dirty="0" smtClean="0">
                <a:latin typeface="Arial" charset="0"/>
              </a:rPr>
              <a:t>In PowerPoint kann man mit Führungslinien arbeiten, an denen man Objekte exakt ausrichten kann. Diese Funktion schaltet man wie folgt ein: Rechtsklick -&gt; Raster und Führungslinien… -&gt; „Zeichnungslinien auf dem Bildschirm anzeigen“. Mit der Maus kann man diese Linien beliebig  verschieben und wenn man gleichzeitig </a:t>
            </a:r>
            <a:r>
              <a:rPr lang="de-CH" altLang="de-DE" sz="1200" dirty="0" err="1" smtClean="0">
                <a:latin typeface="Arial" charset="0"/>
              </a:rPr>
              <a:t>Ctrl</a:t>
            </a:r>
            <a:r>
              <a:rPr lang="de-CH" altLang="de-DE" sz="1200" dirty="0" smtClean="0">
                <a:latin typeface="Arial" charset="0"/>
              </a:rPr>
              <a:t> gedrückt hält, wird eine zusätzliche Linie eingefügt.</a:t>
            </a:r>
          </a:p>
          <a:p>
            <a:pPr marL="171450" indent="-171450">
              <a:lnSpc>
                <a:spcPct val="150000"/>
              </a:lnSpc>
              <a:buFont typeface="Arial" panose="020B0604020202020204" pitchFamily="34" charset="0"/>
              <a:buChar char="•"/>
            </a:pPr>
            <a:r>
              <a:rPr lang="de-CH" altLang="de-DE" sz="1200" dirty="0" smtClean="0">
                <a:latin typeface="Arial" charset="0"/>
              </a:rPr>
              <a:t>Die Farben werden beim Ausdrucken leicht verändert (heller / dunkler, Farbton). Achtet auf genügend Kontraste. Es empfiehlt sich zudem, das Poster als Test zuerst auf A4 oder A3 auszudrucken.</a:t>
            </a:r>
          </a:p>
          <a:p>
            <a:pPr marL="171450" indent="-171450">
              <a:lnSpc>
                <a:spcPct val="150000"/>
              </a:lnSpc>
              <a:buFont typeface="Arial" panose="020B0604020202020204" pitchFamily="34" charset="0"/>
              <a:buChar char="•"/>
            </a:pPr>
            <a:r>
              <a:rPr lang="de-CH" altLang="de-DE" sz="1200" dirty="0" smtClean="0">
                <a:latin typeface="Arial" charset="0"/>
              </a:rPr>
              <a:t>Kontrolliert in der Druckvorschau, ob Ihr nirgends über den Rand hinaus geschrieben habt.</a:t>
            </a:r>
          </a:p>
          <a:p>
            <a:endParaRPr lang="en-US" dirty="0" smtClean="0"/>
          </a:p>
          <a:p>
            <a:r>
              <a:rPr lang="de-CH" sz="1201" kern="1200" dirty="0" smtClean="0">
                <a:solidFill>
                  <a:schemeClr val="tx1"/>
                </a:solidFill>
                <a:effectLst/>
                <a:latin typeface="+mn-lt"/>
                <a:ea typeface="+mn-ea"/>
                <a:cs typeface="+mn-cs"/>
              </a:rPr>
              <a:t>Vorgehen, falls Poster mit Power-Point erstellt wird:</a:t>
            </a:r>
          </a:p>
          <a:p>
            <a:r>
              <a:rPr lang="de-CH" sz="1201" kern="1200" dirty="0" smtClean="0">
                <a:solidFill>
                  <a:schemeClr val="tx1"/>
                </a:solidFill>
                <a:effectLst/>
                <a:latin typeface="+mn-lt"/>
                <a:ea typeface="+mn-ea"/>
                <a:cs typeface="+mn-cs"/>
              </a:rPr>
              <a:t>1. Vektorgraphiken mit Bildbearbeitungsprogramm in .</a:t>
            </a:r>
            <a:r>
              <a:rPr lang="de-CH" sz="1201" kern="1200" dirty="0" err="1" smtClean="0">
                <a:solidFill>
                  <a:schemeClr val="tx1"/>
                </a:solidFill>
                <a:effectLst/>
                <a:latin typeface="+mn-lt"/>
                <a:ea typeface="+mn-ea"/>
                <a:cs typeface="+mn-cs"/>
              </a:rPr>
              <a:t>png</a:t>
            </a:r>
            <a:r>
              <a:rPr lang="de-CH" sz="1201" kern="1200" dirty="0" smtClean="0">
                <a:solidFill>
                  <a:schemeClr val="tx1"/>
                </a:solidFill>
                <a:effectLst/>
                <a:latin typeface="+mn-lt"/>
                <a:ea typeface="+mn-ea"/>
                <a:cs typeface="+mn-cs"/>
              </a:rPr>
              <a:t> umwandeln</a:t>
            </a:r>
          </a:p>
          <a:p>
            <a:r>
              <a:rPr lang="de-CH" sz="1201" kern="1200" dirty="0" smtClean="0">
                <a:solidFill>
                  <a:schemeClr val="tx1"/>
                </a:solidFill>
                <a:effectLst/>
                <a:latin typeface="+mn-lt"/>
                <a:ea typeface="+mn-ea"/>
                <a:cs typeface="+mn-cs"/>
              </a:rPr>
              <a:t>                - Auflösung gross genug für ansehnliche Grafiken</a:t>
            </a:r>
          </a:p>
          <a:p>
            <a:r>
              <a:rPr lang="de-CH" sz="1201" kern="1200" dirty="0" smtClean="0">
                <a:solidFill>
                  <a:schemeClr val="tx1"/>
                </a:solidFill>
                <a:effectLst/>
                <a:latin typeface="+mn-lt"/>
                <a:ea typeface="+mn-ea"/>
                <a:cs typeface="+mn-cs"/>
              </a:rPr>
              <a:t>                - Auflösung klein genug, um technische Leistungsprobleme zu vermeiden (Poster max. 10 MB)</a:t>
            </a:r>
          </a:p>
          <a:p>
            <a:r>
              <a:rPr lang="de-CH" sz="1201" kern="1200" dirty="0" smtClean="0">
                <a:solidFill>
                  <a:schemeClr val="tx1"/>
                </a:solidFill>
                <a:effectLst/>
                <a:latin typeface="+mn-lt"/>
                <a:ea typeface="+mn-ea"/>
                <a:cs typeface="+mn-cs"/>
              </a:rPr>
              <a:t>2. Graphiken in PowerPoint einfügen. Um Kompressionsverluste zu vermeiden, ist folgende Einstellung vorzunehmen:</a:t>
            </a:r>
          </a:p>
          <a:p>
            <a:r>
              <a:rPr lang="de-CH" sz="1201" kern="1200" dirty="0" smtClean="0">
                <a:solidFill>
                  <a:schemeClr val="tx1"/>
                </a:solidFill>
                <a:effectLst/>
                <a:latin typeface="+mn-lt"/>
                <a:ea typeface="+mn-ea"/>
                <a:cs typeface="+mn-cs"/>
              </a:rPr>
              <a:t>                </a:t>
            </a:r>
            <a:r>
              <a:rPr lang="en-US" sz="1201" kern="1200" dirty="0" smtClean="0">
                <a:solidFill>
                  <a:schemeClr val="tx1"/>
                </a:solidFill>
                <a:effectLst/>
                <a:latin typeface="+mn-lt"/>
                <a:ea typeface="+mn-ea"/>
                <a:cs typeface="+mn-cs"/>
              </a:rPr>
              <a:t>- Options - Advanced - Image Size and Quality - Do not compress images in file</a:t>
            </a:r>
            <a:endParaRPr lang="de-CH" sz="1201" kern="1200" dirty="0" smtClean="0">
              <a:solidFill>
                <a:schemeClr val="tx1"/>
              </a:solidFill>
              <a:effectLst/>
              <a:latin typeface="+mn-lt"/>
              <a:ea typeface="+mn-ea"/>
              <a:cs typeface="+mn-cs"/>
            </a:endParaRPr>
          </a:p>
          <a:p>
            <a:endParaRPr lang="de-CH" dirty="0"/>
          </a:p>
        </p:txBody>
      </p:sp>
      <p:sp>
        <p:nvSpPr>
          <p:cNvPr id="4" name="Slide Number Placeholder 3"/>
          <p:cNvSpPr>
            <a:spLocks noGrp="1"/>
          </p:cNvSpPr>
          <p:nvPr>
            <p:ph type="sldNum" sz="quarter" idx="10"/>
          </p:nvPr>
        </p:nvSpPr>
        <p:spPr/>
        <p:txBody>
          <a:bodyPr/>
          <a:lstStyle/>
          <a:p>
            <a:fld id="{F615DDFD-030C-4D5A-B33E-3A7E7538D2BE}" type="slidenum">
              <a:rPr lang="de-CH" smtClean="0"/>
              <a:t>1</a:t>
            </a:fld>
            <a:endParaRPr lang="de-CH"/>
          </a:p>
        </p:txBody>
      </p:sp>
    </p:spTree>
    <p:extLst>
      <p:ext uri="{BB962C8B-B14F-4D97-AF65-F5344CB8AC3E}">
        <p14:creationId xmlns:p14="http://schemas.microsoft.com/office/powerpoint/2010/main" val="502508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de-CH" altLang="de-DE" sz="1200" dirty="0" smtClean="0">
                <a:latin typeface="Arial" charset="0"/>
              </a:rPr>
              <a:t>Einige Tipps zur Gestaltung Eures Posters:</a:t>
            </a:r>
          </a:p>
          <a:p>
            <a:pPr>
              <a:lnSpc>
                <a:spcPct val="150000"/>
              </a:lnSpc>
            </a:pPr>
            <a:endParaRPr lang="de-CH" altLang="de-DE" sz="1200" dirty="0" smtClean="0">
              <a:latin typeface="Arial" charset="0"/>
            </a:endParaRPr>
          </a:p>
          <a:p>
            <a:pPr marL="171450" indent="-171450">
              <a:lnSpc>
                <a:spcPct val="150000"/>
              </a:lnSpc>
              <a:buFont typeface="Arial" panose="020B0604020202020204" pitchFamily="34" charset="0"/>
              <a:buChar char="•"/>
            </a:pPr>
            <a:r>
              <a:rPr lang="de-CH" altLang="de-DE" sz="1200" dirty="0" smtClean="0">
                <a:latin typeface="Arial" charset="0"/>
              </a:rPr>
              <a:t>Setzt im Titelbalken Euren Namen und den Titel der Arbeit ein.</a:t>
            </a:r>
          </a:p>
          <a:p>
            <a:pPr marL="171450" indent="-171450">
              <a:lnSpc>
                <a:spcPct val="150000"/>
              </a:lnSpc>
              <a:buFont typeface="Arial" panose="020B0604020202020204" pitchFamily="34" charset="0"/>
              <a:buChar char="•"/>
            </a:pPr>
            <a:r>
              <a:rPr lang="de-CH" altLang="de-DE" sz="1200" dirty="0" smtClean="0">
                <a:latin typeface="Arial" charset="0"/>
              </a:rPr>
              <a:t>Ihr dürft alle vorgegebenen ETH-Farbschemen im Design Menu verwenden mit ausgefülltem Hintergrund oder weiss. </a:t>
            </a:r>
          </a:p>
          <a:p>
            <a:pPr marL="171450" indent="-171450">
              <a:lnSpc>
                <a:spcPct val="150000"/>
              </a:lnSpc>
              <a:buFont typeface="Arial" panose="020B0604020202020204" pitchFamily="34" charset="0"/>
              <a:buChar char="•"/>
            </a:pPr>
            <a:r>
              <a:rPr lang="de-CH" altLang="de-DE" sz="1200" dirty="0" smtClean="0">
                <a:latin typeface="Arial" charset="0"/>
              </a:rPr>
              <a:t>Achtet auch darauf, dass die Elemente im Kopfbalken nicht verrutschen.</a:t>
            </a:r>
          </a:p>
          <a:p>
            <a:pPr marL="171450" indent="-171450">
              <a:lnSpc>
                <a:spcPct val="150000"/>
              </a:lnSpc>
              <a:buFont typeface="Arial" panose="020B0604020202020204" pitchFamily="34" charset="0"/>
              <a:buChar char="•"/>
            </a:pPr>
            <a:r>
              <a:rPr lang="de-CH" altLang="de-DE" sz="1200" dirty="0" smtClean="0">
                <a:latin typeface="Arial" charset="0"/>
              </a:rPr>
              <a:t>Damit nicht unbeabsichtigt die Kopfbalken verändert oder gelöscht werden, empfiehlt es sich dringend, alle Texte in Text-Boxen zu schreiben (dies geht auch ohne Farbe und Rand). Damit habt Ihr auch die Möglichkeit, die Texte frei zu verschieben.</a:t>
            </a:r>
          </a:p>
          <a:p>
            <a:pPr marL="171450" indent="-171450">
              <a:lnSpc>
                <a:spcPct val="150000"/>
              </a:lnSpc>
              <a:buFont typeface="Arial" panose="020B0604020202020204" pitchFamily="34" charset="0"/>
              <a:buChar char="•"/>
            </a:pPr>
            <a:r>
              <a:rPr lang="de-CH" altLang="de-DE" sz="1200" dirty="0" smtClean="0">
                <a:latin typeface="Arial" charset="0"/>
              </a:rPr>
              <a:t>Schaut Euch unbedingt unsere Hinweise zur Gestaltung von Postern</a:t>
            </a:r>
            <a:r>
              <a:rPr lang="de-CH" altLang="de-DE" sz="1200" baseline="0" dirty="0" smtClean="0">
                <a:latin typeface="Arial" charset="0"/>
              </a:rPr>
              <a:t> an</a:t>
            </a:r>
            <a:r>
              <a:rPr lang="de-CH" altLang="de-DE" sz="1200" dirty="0" smtClean="0">
                <a:latin typeface="Arial" charset="0"/>
              </a:rPr>
              <a:t>, bevor Ihr mit dem Aufbau des Posters beginnt.</a:t>
            </a:r>
          </a:p>
          <a:p>
            <a:pPr marL="171450" indent="-171450">
              <a:lnSpc>
                <a:spcPct val="150000"/>
              </a:lnSpc>
              <a:buFont typeface="Arial" panose="020B0604020202020204" pitchFamily="34" charset="0"/>
              <a:buChar char="•"/>
            </a:pPr>
            <a:r>
              <a:rPr lang="de-CH" altLang="de-DE" sz="1200" dirty="0" smtClean="0">
                <a:latin typeface="Arial" charset="0"/>
              </a:rPr>
              <a:t>In PowerPoint kann man mit Führungslinien arbeiten, an denen man Objekte exakt ausrichten kann. Diese Funktion schaltet man wie folgt ein: Rechtsklick -&gt; Raster und Führungslinien… -&gt; „Zeichnungslinien auf dem Bildschirm anzeigen“. Mit der Maus kann man diese Linien beliebig  verschieben und wenn man gleichzeitig </a:t>
            </a:r>
            <a:r>
              <a:rPr lang="de-CH" altLang="de-DE" sz="1200" dirty="0" err="1" smtClean="0">
                <a:latin typeface="Arial" charset="0"/>
              </a:rPr>
              <a:t>Ctrl</a:t>
            </a:r>
            <a:r>
              <a:rPr lang="de-CH" altLang="de-DE" sz="1200" dirty="0" smtClean="0">
                <a:latin typeface="Arial" charset="0"/>
              </a:rPr>
              <a:t> gedrückt hält, wird eine zusätzliche Linie eingefügt.</a:t>
            </a:r>
          </a:p>
          <a:p>
            <a:pPr marL="171450" indent="-171450">
              <a:lnSpc>
                <a:spcPct val="150000"/>
              </a:lnSpc>
              <a:buFont typeface="Arial" panose="020B0604020202020204" pitchFamily="34" charset="0"/>
              <a:buChar char="•"/>
            </a:pPr>
            <a:r>
              <a:rPr lang="de-CH" altLang="de-DE" sz="1200" dirty="0" smtClean="0">
                <a:latin typeface="Arial" charset="0"/>
              </a:rPr>
              <a:t>Die Farben werden beim Ausdrucken leicht verändert (heller / dunkler, Farbton). Achtet auf genügend Kontraste. Es empfiehlt sich zudem, das Poster als Test zuerst auf A4 oder A3 auszudrucken.</a:t>
            </a:r>
          </a:p>
          <a:p>
            <a:pPr marL="171450" indent="-171450">
              <a:lnSpc>
                <a:spcPct val="150000"/>
              </a:lnSpc>
              <a:buFont typeface="Arial" panose="020B0604020202020204" pitchFamily="34" charset="0"/>
              <a:buChar char="•"/>
            </a:pPr>
            <a:r>
              <a:rPr lang="de-CH" altLang="de-DE" sz="1200" dirty="0" smtClean="0">
                <a:latin typeface="Arial" charset="0"/>
              </a:rPr>
              <a:t>Kontrolliert in der Druckvorschau, ob Ihr nirgends über den Rand hinaus geschrieben habt.</a:t>
            </a:r>
          </a:p>
          <a:p>
            <a:endParaRPr lang="en-US" dirty="0" smtClean="0"/>
          </a:p>
          <a:p>
            <a:r>
              <a:rPr lang="de-CH" sz="1201" kern="1200" dirty="0" smtClean="0">
                <a:solidFill>
                  <a:schemeClr val="tx1"/>
                </a:solidFill>
                <a:effectLst/>
                <a:latin typeface="+mn-lt"/>
                <a:ea typeface="+mn-ea"/>
                <a:cs typeface="+mn-cs"/>
              </a:rPr>
              <a:t>Vorgehen, falls Poster mit Power-Point erstellt wird:</a:t>
            </a:r>
          </a:p>
          <a:p>
            <a:r>
              <a:rPr lang="de-CH" sz="1201" kern="1200" dirty="0" smtClean="0">
                <a:solidFill>
                  <a:schemeClr val="tx1"/>
                </a:solidFill>
                <a:effectLst/>
                <a:latin typeface="+mn-lt"/>
                <a:ea typeface="+mn-ea"/>
                <a:cs typeface="+mn-cs"/>
              </a:rPr>
              <a:t>1. Vektorgraphiken mit Bildbearbeitungsprogramm in .</a:t>
            </a:r>
            <a:r>
              <a:rPr lang="de-CH" sz="1201" kern="1200" dirty="0" err="1" smtClean="0">
                <a:solidFill>
                  <a:schemeClr val="tx1"/>
                </a:solidFill>
                <a:effectLst/>
                <a:latin typeface="+mn-lt"/>
                <a:ea typeface="+mn-ea"/>
                <a:cs typeface="+mn-cs"/>
              </a:rPr>
              <a:t>png</a:t>
            </a:r>
            <a:r>
              <a:rPr lang="de-CH" sz="1201" kern="1200" dirty="0" smtClean="0">
                <a:solidFill>
                  <a:schemeClr val="tx1"/>
                </a:solidFill>
                <a:effectLst/>
                <a:latin typeface="+mn-lt"/>
                <a:ea typeface="+mn-ea"/>
                <a:cs typeface="+mn-cs"/>
              </a:rPr>
              <a:t> umwandeln</a:t>
            </a:r>
          </a:p>
          <a:p>
            <a:r>
              <a:rPr lang="de-CH" sz="1201" kern="1200" dirty="0" smtClean="0">
                <a:solidFill>
                  <a:schemeClr val="tx1"/>
                </a:solidFill>
                <a:effectLst/>
                <a:latin typeface="+mn-lt"/>
                <a:ea typeface="+mn-ea"/>
                <a:cs typeface="+mn-cs"/>
              </a:rPr>
              <a:t>                - Auflösung gross genug für ansehnliche Grafiken</a:t>
            </a:r>
          </a:p>
          <a:p>
            <a:r>
              <a:rPr lang="de-CH" sz="1201" kern="1200" dirty="0" smtClean="0">
                <a:solidFill>
                  <a:schemeClr val="tx1"/>
                </a:solidFill>
                <a:effectLst/>
                <a:latin typeface="+mn-lt"/>
                <a:ea typeface="+mn-ea"/>
                <a:cs typeface="+mn-cs"/>
              </a:rPr>
              <a:t>                - Auflösung klein genug, um technische Leistungsprobleme zu vermeiden (Poster max. 10 MB)</a:t>
            </a:r>
          </a:p>
          <a:p>
            <a:r>
              <a:rPr lang="de-CH" sz="1201" kern="1200" dirty="0" smtClean="0">
                <a:solidFill>
                  <a:schemeClr val="tx1"/>
                </a:solidFill>
                <a:effectLst/>
                <a:latin typeface="+mn-lt"/>
                <a:ea typeface="+mn-ea"/>
                <a:cs typeface="+mn-cs"/>
              </a:rPr>
              <a:t>2. Graphiken in PowerPoint einfügen. Um Kompressionsverluste zu vermeiden, ist folgende Einstellung vorzunehmen:</a:t>
            </a:r>
          </a:p>
          <a:p>
            <a:r>
              <a:rPr lang="de-CH" sz="1201" kern="1200" dirty="0" smtClean="0">
                <a:solidFill>
                  <a:schemeClr val="tx1"/>
                </a:solidFill>
                <a:effectLst/>
                <a:latin typeface="+mn-lt"/>
                <a:ea typeface="+mn-ea"/>
                <a:cs typeface="+mn-cs"/>
              </a:rPr>
              <a:t>                </a:t>
            </a:r>
            <a:r>
              <a:rPr lang="en-US" sz="1201" kern="1200" dirty="0" smtClean="0">
                <a:solidFill>
                  <a:schemeClr val="tx1"/>
                </a:solidFill>
                <a:effectLst/>
                <a:latin typeface="+mn-lt"/>
                <a:ea typeface="+mn-ea"/>
                <a:cs typeface="+mn-cs"/>
              </a:rPr>
              <a:t>- Options - Advanced - Image Size and Quality - Do not compress images in file</a:t>
            </a:r>
            <a:endParaRPr lang="de-CH" sz="1201" kern="1200" dirty="0" smtClean="0">
              <a:solidFill>
                <a:schemeClr val="tx1"/>
              </a:solidFill>
              <a:effectLst/>
              <a:latin typeface="+mn-lt"/>
              <a:ea typeface="+mn-ea"/>
              <a:cs typeface="+mn-cs"/>
            </a:endParaRPr>
          </a:p>
          <a:p>
            <a:endParaRPr lang="de-CH" dirty="0"/>
          </a:p>
        </p:txBody>
      </p:sp>
      <p:sp>
        <p:nvSpPr>
          <p:cNvPr id="4" name="Slide Number Placeholder 3"/>
          <p:cNvSpPr>
            <a:spLocks noGrp="1"/>
          </p:cNvSpPr>
          <p:nvPr>
            <p:ph type="sldNum" sz="quarter" idx="10"/>
          </p:nvPr>
        </p:nvSpPr>
        <p:spPr/>
        <p:txBody>
          <a:bodyPr/>
          <a:lstStyle/>
          <a:p>
            <a:fld id="{F615DDFD-030C-4D5A-B33E-3A7E7538D2BE}" type="slidenum">
              <a:rPr lang="de-CH" smtClean="0"/>
              <a:t>2</a:t>
            </a:fld>
            <a:endParaRPr lang="de-CH"/>
          </a:p>
        </p:txBody>
      </p:sp>
    </p:spTree>
    <p:extLst>
      <p:ext uri="{BB962C8B-B14F-4D97-AF65-F5344CB8AC3E}">
        <p14:creationId xmlns:p14="http://schemas.microsoft.com/office/powerpoint/2010/main" val="3025404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i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9"/>
            <a:ext cx="9793286" cy="2700000"/>
          </a:xfrm>
          <a:solidFill>
            <a:schemeClr val="accent1"/>
          </a:solidFill>
        </p:spPr>
        <p:txBody>
          <a:bodyPr lIns="360000" tIns="360000" rIns="360000" bIns="36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3" name="Fußzeilenplatzhalter 2">
            <a:extLst>
              <a:ext uri="{FF2B5EF4-FFF2-40B4-BE49-F238E27FC236}">
                <a16:creationId xmlns:a16="http://schemas.microsoft.com/office/drawing/2014/main" id="{6D9C70A9-0AEC-4C1E-8D4E-D4674C8566D3}"/>
              </a:ext>
            </a:extLst>
          </p:cNvPr>
          <p:cNvSpPr>
            <a:spLocks noGrp="1"/>
          </p:cNvSpPr>
          <p:nvPr>
            <p:ph type="ftr" sz="quarter" idx="19"/>
          </p:nvPr>
        </p:nvSpPr>
        <p:spPr/>
        <p:txBody>
          <a:bodyPr/>
          <a:lstStyle/>
          <a:p>
            <a:r>
              <a:rPr lang="de-DE"/>
              <a:t>Organisationseinheit verbal </a:t>
            </a:r>
            <a:br>
              <a:rPr lang="de-DE"/>
            </a:br>
            <a:r>
              <a:rPr lang="de-DE"/>
              <a:t>optional auf 2 Zeilen</a:t>
            </a:r>
            <a:endParaRPr lang="en-US" dirty="0"/>
          </a:p>
        </p:txBody>
      </p:sp>
    </p:spTree>
    <p:extLst>
      <p:ext uri="{BB962C8B-B14F-4D97-AF65-F5344CB8AC3E}">
        <p14:creationId xmlns:p14="http://schemas.microsoft.com/office/powerpoint/2010/main" val="141098036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ega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8"/>
            <a:ext cx="9793287" cy="12780000"/>
          </a:xfrm>
          <a:solidFill>
            <a:schemeClr val="accent1"/>
          </a:solidFill>
        </p:spPr>
        <p:txBody>
          <a:bodyPr lIns="180000" tIns="360000" rIns="180000" bIns="18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2" name="Fußzeilenplatzhalter 1">
            <a:extLst>
              <a:ext uri="{FF2B5EF4-FFF2-40B4-BE49-F238E27FC236}">
                <a16:creationId xmlns:a16="http://schemas.microsoft.com/office/drawing/2014/main" id="{9D04CF4C-FB65-4F9C-9499-0F9D1FB6DA53}"/>
              </a:ext>
            </a:extLst>
          </p:cNvPr>
          <p:cNvSpPr>
            <a:spLocks noGrp="1"/>
          </p:cNvSpPr>
          <p:nvPr>
            <p:ph type="ftr" sz="quarter" idx="20"/>
          </p:nvPr>
        </p:nvSpPr>
        <p:spPr/>
        <p:txBody>
          <a:bodyPr/>
          <a:lstStyle/>
          <a:p>
            <a:r>
              <a:rPr lang="de-DE" dirty="0"/>
              <a:t>Organisationseinheit verbal </a:t>
            </a:r>
            <a:br>
              <a:rPr lang="de-DE" dirty="0"/>
            </a:br>
            <a:r>
              <a:rPr lang="de-DE" dirty="0"/>
              <a:t>optional auf 2 Zeilen</a:t>
            </a:r>
            <a:endParaRPr lang="en-US" noProof="0" dirty="0"/>
          </a:p>
        </p:txBody>
      </p:sp>
    </p:spTree>
    <p:extLst>
      <p:ext uri="{BB962C8B-B14F-4D97-AF65-F5344CB8AC3E}">
        <p14:creationId xmlns:p14="http://schemas.microsoft.com/office/powerpoint/2010/main" val="936121906"/>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osi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9"/>
            <a:ext cx="9793286" cy="2700000"/>
          </a:xfrm>
          <a:solidFill>
            <a:schemeClr val="accent1"/>
          </a:solidFill>
        </p:spPr>
        <p:txBody>
          <a:bodyPr lIns="360000" tIns="360000" rIns="360000" bIns="36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2" name="Fußzeilenplatzhalter 1">
            <a:extLst>
              <a:ext uri="{FF2B5EF4-FFF2-40B4-BE49-F238E27FC236}">
                <a16:creationId xmlns:a16="http://schemas.microsoft.com/office/drawing/2014/main" id="{99F59B72-8A30-4578-B167-B081D271583B}"/>
              </a:ext>
            </a:extLst>
          </p:cNvPr>
          <p:cNvSpPr>
            <a:spLocks noGrp="1"/>
          </p:cNvSpPr>
          <p:nvPr>
            <p:ph type="ftr" sz="quarter" idx="20"/>
          </p:nvPr>
        </p:nvSpPr>
        <p:spPr/>
        <p:txBody>
          <a:bodyPr/>
          <a:lstStyle/>
          <a:p>
            <a:r>
              <a:rPr lang="de-DE" dirty="0"/>
              <a:t>Organisationseinheit verbal </a:t>
            </a:r>
            <a:br>
              <a:rPr lang="de-DE" dirty="0"/>
            </a:br>
            <a:r>
              <a:rPr lang="de-DE" dirty="0"/>
              <a:t>optional auf 2 Zeilen</a:t>
            </a:r>
            <a:endParaRPr lang="en-US" noProof="0" dirty="0"/>
          </a:p>
        </p:txBody>
      </p:sp>
    </p:spTree>
    <p:extLst>
      <p:ext uri="{BB962C8B-B14F-4D97-AF65-F5344CB8AC3E}">
        <p14:creationId xmlns:p14="http://schemas.microsoft.com/office/powerpoint/2010/main" val="2532969750"/>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ega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8"/>
            <a:ext cx="9793287" cy="12780000"/>
          </a:xfrm>
          <a:solidFill>
            <a:schemeClr val="accent1"/>
          </a:solidFill>
        </p:spPr>
        <p:txBody>
          <a:bodyPr lIns="180000" tIns="360000" rIns="180000" bIns="18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2" name="Fußzeilenplatzhalter 1">
            <a:extLst>
              <a:ext uri="{FF2B5EF4-FFF2-40B4-BE49-F238E27FC236}">
                <a16:creationId xmlns:a16="http://schemas.microsoft.com/office/drawing/2014/main" id="{171A34DB-AA50-4223-87E2-50C1BEB5108B}"/>
              </a:ext>
            </a:extLst>
          </p:cNvPr>
          <p:cNvSpPr>
            <a:spLocks noGrp="1"/>
          </p:cNvSpPr>
          <p:nvPr>
            <p:ph type="ftr" sz="quarter" idx="20"/>
          </p:nvPr>
        </p:nvSpPr>
        <p:spPr/>
        <p:txBody>
          <a:bodyPr/>
          <a:lstStyle/>
          <a:p>
            <a:r>
              <a:rPr lang="de-DE" dirty="0"/>
              <a:t>Organisationseinheit verbal </a:t>
            </a:r>
            <a:br>
              <a:rPr lang="de-DE" dirty="0"/>
            </a:br>
            <a:r>
              <a:rPr lang="de-DE" dirty="0"/>
              <a:t>optional auf 2 Zeilen</a:t>
            </a:r>
            <a:endParaRPr lang="en-US" noProof="0" dirty="0"/>
          </a:p>
        </p:txBody>
      </p:sp>
    </p:spTree>
    <p:extLst>
      <p:ext uri="{BB962C8B-B14F-4D97-AF65-F5344CB8AC3E}">
        <p14:creationId xmlns:p14="http://schemas.microsoft.com/office/powerpoint/2010/main" val="513710879"/>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osi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9"/>
            <a:ext cx="9793286" cy="2700000"/>
          </a:xfrm>
          <a:solidFill>
            <a:schemeClr val="accent1"/>
          </a:solidFill>
        </p:spPr>
        <p:txBody>
          <a:bodyPr lIns="360000" tIns="360000" rIns="360000" bIns="36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2" name="Fußzeilenplatzhalter 1">
            <a:extLst>
              <a:ext uri="{FF2B5EF4-FFF2-40B4-BE49-F238E27FC236}">
                <a16:creationId xmlns:a16="http://schemas.microsoft.com/office/drawing/2014/main" id="{D3445AAF-9BD8-4B00-9FF2-B0472F96293E}"/>
              </a:ext>
            </a:extLst>
          </p:cNvPr>
          <p:cNvSpPr>
            <a:spLocks noGrp="1"/>
          </p:cNvSpPr>
          <p:nvPr>
            <p:ph type="ftr" sz="quarter" idx="20"/>
          </p:nvPr>
        </p:nvSpPr>
        <p:spPr/>
        <p:txBody>
          <a:bodyPr/>
          <a:lstStyle/>
          <a:p>
            <a:r>
              <a:rPr lang="de-DE" dirty="0"/>
              <a:t>Organisationseinheit verbal </a:t>
            </a:r>
            <a:br>
              <a:rPr lang="de-DE" dirty="0"/>
            </a:br>
            <a:r>
              <a:rPr lang="de-DE" dirty="0"/>
              <a:t>optional auf 2 Zeilen</a:t>
            </a:r>
            <a:endParaRPr lang="en-US" noProof="0" dirty="0"/>
          </a:p>
        </p:txBody>
      </p:sp>
    </p:spTree>
    <p:extLst>
      <p:ext uri="{BB962C8B-B14F-4D97-AF65-F5344CB8AC3E}">
        <p14:creationId xmlns:p14="http://schemas.microsoft.com/office/powerpoint/2010/main" val="173834566"/>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ga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8"/>
            <a:ext cx="9793287" cy="12780000"/>
          </a:xfrm>
          <a:solidFill>
            <a:schemeClr val="accent1"/>
          </a:solidFill>
        </p:spPr>
        <p:txBody>
          <a:bodyPr lIns="180000" tIns="360000" rIns="180000" bIns="18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2" name="Fußzeilenplatzhalter 1">
            <a:extLst>
              <a:ext uri="{FF2B5EF4-FFF2-40B4-BE49-F238E27FC236}">
                <a16:creationId xmlns:a16="http://schemas.microsoft.com/office/drawing/2014/main" id="{227AEF07-72D4-4E4A-97EC-B42638E9743F}"/>
              </a:ext>
            </a:extLst>
          </p:cNvPr>
          <p:cNvSpPr>
            <a:spLocks noGrp="1"/>
          </p:cNvSpPr>
          <p:nvPr>
            <p:ph type="ftr" sz="quarter" idx="20"/>
          </p:nvPr>
        </p:nvSpPr>
        <p:spPr/>
        <p:txBody>
          <a:bodyPr/>
          <a:lstStyle/>
          <a:p>
            <a:r>
              <a:rPr lang="de-DE" dirty="0"/>
              <a:t>Organisationseinheit verbal </a:t>
            </a:r>
            <a:br>
              <a:rPr lang="de-DE" dirty="0"/>
            </a:br>
            <a:r>
              <a:rPr lang="de-DE" dirty="0"/>
              <a:t>optional auf 2 Zeilen</a:t>
            </a:r>
            <a:endParaRPr lang="en-US" noProof="0" dirty="0"/>
          </a:p>
        </p:txBody>
      </p:sp>
    </p:spTree>
    <p:extLst>
      <p:ext uri="{BB962C8B-B14F-4D97-AF65-F5344CB8AC3E}">
        <p14:creationId xmlns:p14="http://schemas.microsoft.com/office/powerpoint/2010/main" val="3259327585"/>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osi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9"/>
            <a:ext cx="9793286" cy="2700000"/>
          </a:xfrm>
          <a:solidFill>
            <a:schemeClr val="accent1"/>
          </a:solidFill>
        </p:spPr>
        <p:txBody>
          <a:bodyPr lIns="360000" tIns="360000" rIns="360000" bIns="36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2" name="Fußzeilenplatzhalter 1">
            <a:extLst>
              <a:ext uri="{FF2B5EF4-FFF2-40B4-BE49-F238E27FC236}">
                <a16:creationId xmlns:a16="http://schemas.microsoft.com/office/drawing/2014/main" id="{CEF1A1D6-9735-42FF-8009-2446958AE1EB}"/>
              </a:ext>
            </a:extLst>
          </p:cNvPr>
          <p:cNvSpPr>
            <a:spLocks noGrp="1"/>
          </p:cNvSpPr>
          <p:nvPr>
            <p:ph type="ftr" sz="quarter" idx="20"/>
          </p:nvPr>
        </p:nvSpPr>
        <p:spPr/>
        <p:txBody>
          <a:bodyPr/>
          <a:lstStyle/>
          <a:p>
            <a:r>
              <a:rPr lang="de-DE" dirty="0"/>
              <a:t>Organisationseinheit verbal </a:t>
            </a:r>
            <a:br>
              <a:rPr lang="de-DE" dirty="0"/>
            </a:br>
            <a:r>
              <a:rPr lang="de-DE" dirty="0"/>
              <a:t>optional auf 2 Zeilen</a:t>
            </a:r>
            <a:endParaRPr lang="en-US" noProof="0" dirty="0"/>
          </a:p>
        </p:txBody>
      </p:sp>
    </p:spTree>
    <p:extLst>
      <p:ext uri="{BB962C8B-B14F-4D97-AF65-F5344CB8AC3E}">
        <p14:creationId xmlns:p14="http://schemas.microsoft.com/office/powerpoint/2010/main" val="343821860"/>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ega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8"/>
            <a:ext cx="9793287" cy="12780000"/>
          </a:xfrm>
          <a:solidFill>
            <a:schemeClr val="accent1"/>
          </a:solidFill>
        </p:spPr>
        <p:txBody>
          <a:bodyPr lIns="180000" tIns="360000" rIns="180000" bIns="18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2" name="Fußzeilenplatzhalter 1">
            <a:extLst>
              <a:ext uri="{FF2B5EF4-FFF2-40B4-BE49-F238E27FC236}">
                <a16:creationId xmlns:a16="http://schemas.microsoft.com/office/drawing/2014/main" id="{1A4D7663-87E1-41BF-9893-6CC92DEAC533}"/>
              </a:ext>
            </a:extLst>
          </p:cNvPr>
          <p:cNvSpPr>
            <a:spLocks noGrp="1"/>
          </p:cNvSpPr>
          <p:nvPr>
            <p:ph type="ftr" sz="quarter" idx="20"/>
          </p:nvPr>
        </p:nvSpPr>
        <p:spPr/>
        <p:txBody>
          <a:bodyPr/>
          <a:lstStyle/>
          <a:p>
            <a:r>
              <a:rPr lang="de-DE" dirty="0"/>
              <a:t>Organisationseinheit verbal </a:t>
            </a:r>
            <a:br>
              <a:rPr lang="de-DE" dirty="0"/>
            </a:br>
            <a:r>
              <a:rPr lang="de-DE" dirty="0"/>
              <a:t>optional auf 2 Zeilen</a:t>
            </a:r>
            <a:endParaRPr lang="en-US" noProof="0" dirty="0"/>
          </a:p>
        </p:txBody>
      </p:sp>
    </p:spTree>
    <p:extLst>
      <p:ext uri="{BB962C8B-B14F-4D97-AF65-F5344CB8AC3E}">
        <p14:creationId xmlns:p14="http://schemas.microsoft.com/office/powerpoint/2010/main" val="1237123683"/>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osi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9"/>
            <a:ext cx="9793286" cy="2700000"/>
          </a:xfrm>
          <a:solidFill>
            <a:schemeClr val="accent1"/>
          </a:solidFill>
        </p:spPr>
        <p:txBody>
          <a:bodyPr lIns="360000" tIns="360000" rIns="360000" bIns="36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2" name="Fußzeilenplatzhalter 1">
            <a:extLst>
              <a:ext uri="{FF2B5EF4-FFF2-40B4-BE49-F238E27FC236}">
                <a16:creationId xmlns:a16="http://schemas.microsoft.com/office/drawing/2014/main" id="{8608CB39-016B-4BF4-8342-612A7BA13D31}"/>
              </a:ext>
            </a:extLst>
          </p:cNvPr>
          <p:cNvSpPr>
            <a:spLocks noGrp="1"/>
          </p:cNvSpPr>
          <p:nvPr>
            <p:ph type="ftr" sz="quarter" idx="20"/>
          </p:nvPr>
        </p:nvSpPr>
        <p:spPr/>
        <p:txBody>
          <a:bodyPr/>
          <a:lstStyle/>
          <a:p>
            <a:r>
              <a:rPr lang="de-DE" dirty="0"/>
              <a:t>Organisationseinheit verbal </a:t>
            </a:r>
            <a:br>
              <a:rPr lang="de-DE" dirty="0"/>
            </a:br>
            <a:r>
              <a:rPr lang="de-DE" dirty="0"/>
              <a:t>optional auf 2 Zeilen</a:t>
            </a:r>
            <a:endParaRPr lang="en-US" noProof="0" dirty="0"/>
          </a:p>
        </p:txBody>
      </p:sp>
    </p:spTree>
    <p:extLst>
      <p:ext uri="{BB962C8B-B14F-4D97-AF65-F5344CB8AC3E}">
        <p14:creationId xmlns:p14="http://schemas.microsoft.com/office/powerpoint/2010/main" val="65402970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ega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8"/>
            <a:ext cx="9793287" cy="12780000"/>
          </a:xfrm>
          <a:solidFill>
            <a:schemeClr val="accent1"/>
          </a:solidFill>
        </p:spPr>
        <p:txBody>
          <a:bodyPr lIns="180000" tIns="360000" rIns="180000" bIns="18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2" name="Fußzeilenplatzhalter 1">
            <a:extLst>
              <a:ext uri="{FF2B5EF4-FFF2-40B4-BE49-F238E27FC236}">
                <a16:creationId xmlns:a16="http://schemas.microsoft.com/office/drawing/2014/main" id="{5F8CEC64-5664-4130-B060-110266B4308D}"/>
              </a:ext>
            </a:extLst>
          </p:cNvPr>
          <p:cNvSpPr>
            <a:spLocks noGrp="1"/>
          </p:cNvSpPr>
          <p:nvPr>
            <p:ph type="ftr" sz="quarter" idx="20"/>
          </p:nvPr>
        </p:nvSpPr>
        <p:spPr/>
        <p:txBody>
          <a:bodyPr/>
          <a:lstStyle/>
          <a:p>
            <a:r>
              <a:rPr lang="de-DE" dirty="0"/>
              <a:t>Organisationseinheit verbal </a:t>
            </a:r>
            <a:br>
              <a:rPr lang="de-DE" dirty="0"/>
            </a:br>
            <a:r>
              <a:rPr lang="de-DE" dirty="0"/>
              <a:t>optional auf 2 Zeilen</a:t>
            </a:r>
            <a:endParaRPr lang="en-US" noProof="0" dirty="0"/>
          </a:p>
        </p:txBody>
      </p:sp>
    </p:spTree>
    <p:extLst>
      <p:ext uri="{BB962C8B-B14F-4D97-AF65-F5344CB8AC3E}">
        <p14:creationId xmlns:p14="http://schemas.microsoft.com/office/powerpoint/2010/main" val="3552371435"/>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ega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8"/>
            <a:ext cx="9793287" cy="12780000"/>
          </a:xfrm>
          <a:solidFill>
            <a:schemeClr val="accent1"/>
          </a:solidFill>
        </p:spPr>
        <p:txBody>
          <a:bodyPr lIns="180000" tIns="360000" rIns="180000" bIns="18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3" name="Fußzeilenplatzhalter 2">
            <a:extLst>
              <a:ext uri="{FF2B5EF4-FFF2-40B4-BE49-F238E27FC236}">
                <a16:creationId xmlns:a16="http://schemas.microsoft.com/office/drawing/2014/main" id="{3A065C94-2F8E-41B9-883B-2C0556408460}"/>
              </a:ext>
            </a:extLst>
          </p:cNvPr>
          <p:cNvSpPr>
            <a:spLocks noGrp="1"/>
          </p:cNvSpPr>
          <p:nvPr>
            <p:ph type="ftr" sz="quarter" idx="19"/>
          </p:nvPr>
        </p:nvSpPr>
        <p:spPr/>
        <p:txBody>
          <a:bodyPr/>
          <a:lstStyle/>
          <a:p>
            <a:r>
              <a:rPr lang="de-DE"/>
              <a:t>Organisationseinheit verbal </a:t>
            </a:r>
            <a:br>
              <a:rPr lang="de-DE"/>
            </a:br>
            <a:r>
              <a:rPr lang="de-DE"/>
              <a:t>optional auf 2 Zeilen</a:t>
            </a:r>
            <a:endParaRPr lang="en-US" dirty="0"/>
          </a:p>
        </p:txBody>
      </p:sp>
    </p:spTree>
    <p:extLst>
      <p:ext uri="{BB962C8B-B14F-4D97-AF65-F5344CB8AC3E}">
        <p14:creationId xmlns:p14="http://schemas.microsoft.com/office/powerpoint/2010/main" val="1395070764"/>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si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9"/>
            <a:ext cx="9793286" cy="2700000"/>
          </a:xfrm>
          <a:solidFill>
            <a:schemeClr val="accent1"/>
          </a:solidFill>
        </p:spPr>
        <p:txBody>
          <a:bodyPr lIns="360000" tIns="360000" rIns="360000" bIns="36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2" name="Fußzeilenplatzhalter 1">
            <a:extLst>
              <a:ext uri="{FF2B5EF4-FFF2-40B4-BE49-F238E27FC236}">
                <a16:creationId xmlns:a16="http://schemas.microsoft.com/office/drawing/2014/main" id="{B6D426FB-5809-40A4-9A49-8B7B8AC13E17}"/>
              </a:ext>
            </a:extLst>
          </p:cNvPr>
          <p:cNvSpPr>
            <a:spLocks noGrp="1"/>
          </p:cNvSpPr>
          <p:nvPr>
            <p:ph type="ftr" sz="quarter" idx="20"/>
          </p:nvPr>
        </p:nvSpPr>
        <p:spPr/>
        <p:txBody>
          <a:bodyPr/>
          <a:lstStyle/>
          <a:p>
            <a:r>
              <a:rPr lang="de-DE" dirty="0"/>
              <a:t>Organisationseinheit verbal </a:t>
            </a:r>
            <a:br>
              <a:rPr lang="de-DE" dirty="0"/>
            </a:br>
            <a:r>
              <a:rPr lang="de-DE" dirty="0"/>
              <a:t>optional auf 2 Zeilen</a:t>
            </a:r>
            <a:endParaRPr lang="en-US" noProof="0" dirty="0"/>
          </a:p>
        </p:txBody>
      </p:sp>
    </p:spTree>
    <p:extLst>
      <p:ext uri="{BB962C8B-B14F-4D97-AF65-F5344CB8AC3E}">
        <p14:creationId xmlns:p14="http://schemas.microsoft.com/office/powerpoint/2010/main" val="375922482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ega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8"/>
            <a:ext cx="9793287" cy="12780000"/>
          </a:xfrm>
          <a:solidFill>
            <a:schemeClr val="accent1"/>
          </a:solidFill>
        </p:spPr>
        <p:txBody>
          <a:bodyPr lIns="180000" tIns="360000" rIns="180000" bIns="18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2" name="Fußzeilenplatzhalter 1">
            <a:extLst>
              <a:ext uri="{FF2B5EF4-FFF2-40B4-BE49-F238E27FC236}">
                <a16:creationId xmlns:a16="http://schemas.microsoft.com/office/drawing/2014/main" id="{4BB5845D-A977-4262-B988-DEF52D09C555}"/>
              </a:ext>
            </a:extLst>
          </p:cNvPr>
          <p:cNvSpPr>
            <a:spLocks noGrp="1"/>
          </p:cNvSpPr>
          <p:nvPr>
            <p:ph type="ftr" sz="quarter" idx="20"/>
          </p:nvPr>
        </p:nvSpPr>
        <p:spPr/>
        <p:txBody>
          <a:bodyPr/>
          <a:lstStyle/>
          <a:p>
            <a:r>
              <a:rPr lang="de-DE" dirty="0"/>
              <a:t>Organisationseinheit verbal </a:t>
            </a:r>
            <a:br>
              <a:rPr lang="de-DE" dirty="0"/>
            </a:br>
            <a:r>
              <a:rPr lang="de-DE" dirty="0"/>
              <a:t>optional auf 2 Zeilen</a:t>
            </a:r>
            <a:endParaRPr lang="en-US" noProof="0" dirty="0"/>
          </a:p>
        </p:txBody>
      </p:sp>
    </p:spTree>
    <p:extLst>
      <p:ext uri="{BB962C8B-B14F-4D97-AF65-F5344CB8AC3E}">
        <p14:creationId xmlns:p14="http://schemas.microsoft.com/office/powerpoint/2010/main" val="691724194"/>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si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9"/>
            <a:ext cx="9793286" cy="2700000"/>
          </a:xfrm>
          <a:solidFill>
            <a:schemeClr val="accent1"/>
          </a:solidFill>
        </p:spPr>
        <p:txBody>
          <a:bodyPr lIns="360000" tIns="360000" rIns="360000" bIns="36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2" name="Fußzeilenplatzhalter 1">
            <a:extLst>
              <a:ext uri="{FF2B5EF4-FFF2-40B4-BE49-F238E27FC236}">
                <a16:creationId xmlns:a16="http://schemas.microsoft.com/office/drawing/2014/main" id="{BB033E5C-1D17-4E80-9ACD-C87F6F8A425A}"/>
              </a:ext>
            </a:extLst>
          </p:cNvPr>
          <p:cNvSpPr>
            <a:spLocks noGrp="1"/>
          </p:cNvSpPr>
          <p:nvPr>
            <p:ph type="ftr" sz="quarter" idx="20"/>
          </p:nvPr>
        </p:nvSpPr>
        <p:spPr/>
        <p:txBody>
          <a:bodyPr/>
          <a:lstStyle/>
          <a:p>
            <a:r>
              <a:rPr lang="de-DE" dirty="0"/>
              <a:t>Organisationseinheit verbal </a:t>
            </a:r>
            <a:br>
              <a:rPr lang="de-DE" dirty="0"/>
            </a:br>
            <a:r>
              <a:rPr lang="de-DE" dirty="0"/>
              <a:t>optional auf 2 Zeilen</a:t>
            </a:r>
            <a:endParaRPr lang="en-US" noProof="0" dirty="0"/>
          </a:p>
        </p:txBody>
      </p:sp>
    </p:spTree>
    <p:extLst>
      <p:ext uri="{BB962C8B-B14F-4D97-AF65-F5344CB8AC3E}">
        <p14:creationId xmlns:p14="http://schemas.microsoft.com/office/powerpoint/2010/main" val="587248564"/>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ega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8"/>
            <a:ext cx="9793287" cy="12780000"/>
          </a:xfrm>
          <a:solidFill>
            <a:schemeClr val="accent1"/>
          </a:solidFill>
        </p:spPr>
        <p:txBody>
          <a:bodyPr lIns="180000" tIns="360000" rIns="180000" bIns="18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2" name="Fußzeilenplatzhalter 1">
            <a:extLst>
              <a:ext uri="{FF2B5EF4-FFF2-40B4-BE49-F238E27FC236}">
                <a16:creationId xmlns:a16="http://schemas.microsoft.com/office/drawing/2014/main" id="{A9721B81-136E-456D-812A-E7EFBC759F47}"/>
              </a:ext>
            </a:extLst>
          </p:cNvPr>
          <p:cNvSpPr>
            <a:spLocks noGrp="1"/>
          </p:cNvSpPr>
          <p:nvPr>
            <p:ph type="ftr" sz="quarter" idx="20"/>
          </p:nvPr>
        </p:nvSpPr>
        <p:spPr/>
        <p:txBody>
          <a:bodyPr/>
          <a:lstStyle/>
          <a:p>
            <a:r>
              <a:rPr lang="de-DE" dirty="0"/>
              <a:t>Organisationseinheit verbal </a:t>
            </a:r>
            <a:br>
              <a:rPr lang="de-DE" dirty="0"/>
            </a:br>
            <a:r>
              <a:rPr lang="de-DE" dirty="0"/>
              <a:t>optional auf 2 Zeilen</a:t>
            </a:r>
            <a:endParaRPr lang="en-US" noProof="0" dirty="0"/>
          </a:p>
        </p:txBody>
      </p:sp>
    </p:spTree>
    <p:extLst>
      <p:ext uri="{BB962C8B-B14F-4D97-AF65-F5344CB8AC3E}">
        <p14:creationId xmlns:p14="http://schemas.microsoft.com/office/powerpoint/2010/main" val="2499454176"/>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si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9"/>
            <a:ext cx="9793286" cy="2700000"/>
          </a:xfrm>
          <a:solidFill>
            <a:schemeClr val="accent1"/>
          </a:solidFill>
        </p:spPr>
        <p:txBody>
          <a:bodyPr lIns="360000" tIns="360000" rIns="360000" bIns="36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2" name="Fußzeilenplatzhalter 1">
            <a:extLst>
              <a:ext uri="{FF2B5EF4-FFF2-40B4-BE49-F238E27FC236}">
                <a16:creationId xmlns:a16="http://schemas.microsoft.com/office/drawing/2014/main" id="{10EB9521-A92B-4AEA-83E0-E72FCA52CE74}"/>
              </a:ext>
            </a:extLst>
          </p:cNvPr>
          <p:cNvSpPr>
            <a:spLocks noGrp="1"/>
          </p:cNvSpPr>
          <p:nvPr>
            <p:ph type="ftr" sz="quarter" idx="20"/>
          </p:nvPr>
        </p:nvSpPr>
        <p:spPr/>
        <p:txBody>
          <a:bodyPr/>
          <a:lstStyle/>
          <a:p>
            <a:r>
              <a:rPr lang="de-DE" dirty="0"/>
              <a:t>Organisationseinheit verbal </a:t>
            </a:r>
            <a:br>
              <a:rPr lang="de-DE" dirty="0"/>
            </a:br>
            <a:r>
              <a:rPr lang="de-DE" dirty="0"/>
              <a:t>optional auf 2 Zeilen</a:t>
            </a:r>
            <a:endParaRPr lang="en-US" noProof="0" dirty="0"/>
          </a:p>
        </p:txBody>
      </p:sp>
    </p:spTree>
    <p:extLst>
      <p:ext uri="{BB962C8B-B14F-4D97-AF65-F5344CB8AC3E}">
        <p14:creationId xmlns:p14="http://schemas.microsoft.com/office/powerpoint/2010/main" val="58329416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ega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8"/>
            <a:ext cx="9793287" cy="12780000"/>
          </a:xfrm>
          <a:solidFill>
            <a:schemeClr val="accent1"/>
          </a:solidFill>
        </p:spPr>
        <p:txBody>
          <a:bodyPr lIns="180000" tIns="360000" rIns="180000" bIns="18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2" name="Fußzeilenplatzhalter 1">
            <a:extLst>
              <a:ext uri="{FF2B5EF4-FFF2-40B4-BE49-F238E27FC236}">
                <a16:creationId xmlns:a16="http://schemas.microsoft.com/office/drawing/2014/main" id="{88BEE220-758B-42F2-8AE3-FAA23F08D279}"/>
              </a:ext>
            </a:extLst>
          </p:cNvPr>
          <p:cNvSpPr>
            <a:spLocks noGrp="1"/>
          </p:cNvSpPr>
          <p:nvPr>
            <p:ph type="ftr" sz="quarter" idx="20"/>
          </p:nvPr>
        </p:nvSpPr>
        <p:spPr/>
        <p:txBody>
          <a:bodyPr/>
          <a:lstStyle/>
          <a:p>
            <a:r>
              <a:rPr lang="de-DE" dirty="0"/>
              <a:t>Organisationseinheit verbal </a:t>
            </a:r>
            <a:br>
              <a:rPr lang="de-DE" dirty="0"/>
            </a:br>
            <a:r>
              <a:rPr lang="de-DE" dirty="0"/>
              <a:t>optional auf 2 Zeilen</a:t>
            </a:r>
            <a:endParaRPr lang="en-US" noProof="0" dirty="0"/>
          </a:p>
        </p:txBody>
      </p:sp>
    </p:spTree>
    <p:extLst>
      <p:ext uri="{BB962C8B-B14F-4D97-AF65-F5344CB8AC3E}">
        <p14:creationId xmlns:p14="http://schemas.microsoft.com/office/powerpoint/2010/main" val="2314337010"/>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si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9"/>
            <a:ext cx="9793286" cy="2700000"/>
          </a:xfrm>
          <a:solidFill>
            <a:schemeClr val="accent1"/>
          </a:solidFill>
        </p:spPr>
        <p:txBody>
          <a:bodyPr lIns="360000" tIns="360000" rIns="360000" bIns="36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2" name="Fußzeilenplatzhalter 1">
            <a:extLst>
              <a:ext uri="{FF2B5EF4-FFF2-40B4-BE49-F238E27FC236}">
                <a16:creationId xmlns:a16="http://schemas.microsoft.com/office/drawing/2014/main" id="{8C378B2A-4210-4B30-8938-D11F62737B93}"/>
              </a:ext>
            </a:extLst>
          </p:cNvPr>
          <p:cNvSpPr>
            <a:spLocks noGrp="1"/>
          </p:cNvSpPr>
          <p:nvPr>
            <p:ph type="ftr" sz="quarter" idx="20"/>
          </p:nvPr>
        </p:nvSpPr>
        <p:spPr/>
        <p:txBody>
          <a:bodyPr/>
          <a:lstStyle/>
          <a:p>
            <a:r>
              <a:rPr lang="de-DE" dirty="0"/>
              <a:t>Organisationseinheit verbal </a:t>
            </a:r>
            <a:br>
              <a:rPr lang="de-DE" dirty="0"/>
            </a:br>
            <a:r>
              <a:rPr lang="de-DE" dirty="0"/>
              <a:t>optional auf 2 Zeilen</a:t>
            </a:r>
            <a:endParaRPr lang="en-US" noProof="0" dirty="0"/>
          </a:p>
        </p:txBody>
      </p:sp>
    </p:spTree>
    <p:extLst>
      <p:ext uri="{BB962C8B-B14F-4D97-AF65-F5344CB8AC3E}">
        <p14:creationId xmlns:p14="http://schemas.microsoft.com/office/powerpoint/2010/main" val="2429757923"/>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image" Target="../media/image2.sv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9CEF804-E58C-481B-A606-7D35AF68FF55}"/>
              </a:ext>
            </a:extLst>
          </p:cNvPr>
          <p:cNvSpPr>
            <a:spLocks noGrp="1"/>
          </p:cNvSpPr>
          <p:nvPr>
            <p:ph type="title"/>
          </p:nvPr>
        </p:nvSpPr>
        <p:spPr>
          <a:xfrm>
            <a:off x="449262" y="1295400"/>
            <a:ext cx="9793287" cy="2700000"/>
          </a:xfrm>
          <a:prstGeom prst="rect">
            <a:avLst/>
          </a:prstGeom>
          <a:solidFill>
            <a:schemeClr val="accent1"/>
          </a:solidFill>
        </p:spPr>
        <p:txBody>
          <a:bodyPr vert="horz" lIns="360000" tIns="360000" rIns="360000" bIns="360000" rtlCol="0" anchor="t" anchorCtr="0">
            <a:noAutofit/>
          </a:bodyPr>
          <a:lstStyle/>
          <a:p>
            <a:r>
              <a:rPr lang="en-US" noProof="0"/>
              <a:t>Mastertitelformat bearbeiten</a:t>
            </a:r>
          </a:p>
        </p:txBody>
      </p:sp>
      <p:sp>
        <p:nvSpPr>
          <p:cNvPr id="3" name="Textplatzhalter 2">
            <a:extLst>
              <a:ext uri="{FF2B5EF4-FFF2-40B4-BE49-F238E27FC236}">
                <a16:creationId xmlns:a16="http://schemas.microsoft.com/office/drawing/2014/main" id="{65C6EC0D-393C-42F2-B6A7-B19C9B098F2D}"/>
              </a:ext>
            </a:extLst>
          </p:cNvPr>
          <p:cNvSpPr>
            <a:spLocks noGrp="1"/>
          </p:cNvSpPr>
          <p:nvPr>
            <p:ph type="body" idx="1"/>
          </p:nvPr>
        </p:nvSpPr>
        <p:spPr>
          <a:xfrm>
            <a:off x="450000" y="4175124"/>
            <a:ext cx="9792550" cy="9900000"/>
          </a:xfrm>
          <a:prstGeom prst="rect">
            <a:avLst/>
          </a:prstGeom>
        </p:spPr>
        <p:txBody>
          <a:bodyPr vert="horz" lIns="0" tIns="0" rIns="0" bIns="0" rtlCol="0">
            <a:noAutofit/>
          </a:body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5" name="Fußzeilenplatzhalter 4">
            <a:extLst>
              <a:ext uri="{FF2B5EF4-FFF2-40B4-BE49-F238E27FC236}">
                <a16:creationId xmlns:a16="http://schemas.microsoft.com/office/drawing/2014/main" id="{411EC403-6E63-4450-AFDD-66CA49D6CCBE}"/>
              </a:ext>
            </a:extLst>
          </p:cNvPr>
          <p:cNvSpPr>
            <a:spLocks noGrp="1"/>
          </p:cNvSpPr>
          <p:nvPr>
            <p:ph type="ftr" sz="quarter" idx="3"/>
          </p:nvPr>
        </p:nvSpPr>
        <p:spPr>
          <a:xfrm>
            <a:off x="8010000" y="415704"/>
            <a:ext cx="2232000" cy="450144"/>
          </a:xfrm>
          <a:prstGeom prst="rect">
            <a:avLst/>
          </a:prstGeom>
        </p:spPr>
        <p:txBody>
          <a:bodyPr vert="horz" lIns="0" tIns="0" rIns="0" bIns="0" rtlCol="0" anchor="b" anchorCtr="0"/>
          <a:lstStyle>
            <a:lvl1pPr algn="l">
              <a:defRPr sz="1430">
                <a:solidFill>
                  <a:schemeClr val="tx1"/>
                </a:solidFill>
              </a:defRPr>
            </a:lvl1pPr>
          </a:lstStyle>
          <a:p>
            <a:r>
              <a:rPr lang="de-DE" dirty="0"/>
              <a:t>Organisationseinheit verbal </a:t>
            </a:r>
            <a:br>
              <a:rPr lang="de-DE" dirty="0"/>
            </a:br>
            <a:r>
              <a:rPr lang="de-DE" dirty="0"/>
              <a:t>optional auf 2 Zeilen</a:t>
            </a:r>
            <a:endParaRPr lang="en-US" dirty="0"/>
          </a:p>
        </p:txBody>
      </p:sp>
      <p:pic>
        <p:nvPicPr>
          <p:cNvPr id="12" name="Grafik 11">
            <a:extLst>
              <a:ext uri="{FF2B5EF4-FFF2-40B4-BE49-F238E27FC236}">
                <a16:creationId xmlns:a16="http://schemas.microsoft.com/office/drawing/2014/main" id="{03826F6B-271F-4F45-83CA-3CA7E3EF248F}"/>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49263" y="464284"/>
            <a:ext cx="2250000" cy="367021"/>
          </a:xfrm>
          <a:prstGeom prst="rect">
            <a:avLst/>
          </a:prstGeom>
        </p:spPr>
      </p:pic>
    </p:spTree>
    <p:extLst>
      <p:ext uri="{BB962C8B-B14F-4D97-AF65-F5344CB8AC3E}">
        <p14:creationId xmlns:p14="http://schemas.microsoft.com/office/powerpoint/2010/main" val="3331684652"/>
      </p:ext>
    </p:extLst>
  </p:cSld>
  <p:clrMap bg1="lt1" tx1="dk1" bg2="lt2" tx2="dk2" accent1="accent1" accent2="accent2" accent3="accent3" accent4="accent4" accent5="accent5" accent6="accent6" hlink="hlink" folHlink="folHlink"/>
  <p:sldLayoutIdLst>
    <p:sldLayoutId id="2147483653" r:id="rId1"/>
    <p:sldLayoutId id="2147483654" r:id="rId2"/>
  </p:sldLayoutIdLst>
  <p:timing>
    <p:tnLst>
      <p:par>
        <p:cTn id="1" dur="indefinite" restart="never" nodeType="tmRoot"/>
      </p:par>
    </p:tnLst>
  </p:timing>
  <p:hf sldNum="0" hdr="0" dt="0"/>
  <p:txStyles>
    <p:titleStyle>
      <a:lvl1pPr algn="l" defTabSz="567048"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80000" indent="-180000" algn="l" defTabSz="567048" rtl="0" eaLnBrk="1" latinLnBrk="0" hangingPunct="1">
        <a:lnSpc>
          <a:spcPts val="1550"/>
        </a:lnSpc>
        <a:spcBef>
          <a:spcPts val="200"/>
        </a:spcBef>
        <a:buFont typeface="Arial" panose="020B0604020202020204" pitchFamily="34" charset="0"/>
        <a:buChar char="•"/>
        <a:defRPr sz="1200" kern="1200">
          <a:solidFill>
            <a:schemeClr val="tx1"/>
          </a:solidFill>
          <a:latin typeface="+mn-lt"/>
          <a:ea typeface="+mn-ea"/>
          <a:cs typeface="+mn-cs"/>
        </a:defRPr>
      </a:lvl1pPr>
      <a:lvl2pPr marL="36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2pPr>
      <a:lvl3pPr marL="54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3pPr>
      <a:lvl4pPr marL="72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4pPr>
      <a:lvl5pPr marL="90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5pPr>
      <a:lvl6pPr marL="1559380"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6pPr>
      <a:lvl7pPr marL="1842904"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7pPr>
      <a:lvl8pPr marL="2126428"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8pPr>
      <a:lvl9pPr marL="2409952"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9pPr>
    </p:bodyStyle>
    <p:otherStyle>
      <a:defPPr>
        <a:defRPr lang="de-DE"/>
      </a:defPPr>
      <a:lvl1pPr marL="0" algn="l" defTabSz="567048" rtl="0" eaLnBrk="1" latinLnBrk="0" hangingPunct="1">
        <a:defRPr sz="1117" kern="1200">
          <a:solidFill>
            <a:schemeClr val="tx1"/>
          </a:solidFill>
          <a:latin typeface="+mn-lt"/>
          <a:ea typeface="+mn-ea"/>
          <a:cs typeface="+mn-cs"/>
        </a:defRPr>
      </a:lvl1pPr>
      <a:lvl2pPr marL="283524" algn="l" defTabSz="567048" rtl="0" eaLnBrk="1" latinLnBrk="0" hangingPunct="1">
        <a:defRPr sz="1117" kern="1200">
          <a:solidFill>
            <a:schemeClr val="tx1"/>
          </a:solidFill>
          <a:latin typeface="+mn-lt"/>
          <a:ea typeface="+mn-ea"/>
          <a:cs typeface="+mn-cs"/>
        </a:defRPr>
      </a:lvl2pPr>
      <a:lvl3pPr marL="567048" algn="l" defTabSz="567048" rtl="0" eaLnBrk="1" latinLnBrk="0" hangingPunct="1">
        <a:defRPr sz="1117" kern="1200">
          <a:solidFill>
            <a:schemeClr val="tx1"/>
          </a:solidFill>
          <a:latin typeface="+mn-lt"/>
          <a:ea typeface="+mn-ea"/>
          <a:cs typeface="+mn-cs"/>
        </a:defRPr>
      </a:lvl3pPr>
      <a:lvl4pPr marL="850571" algn="l" defTabSz="567048" rtl="0" eaLnBrk="1" latinLnBrk="0" hangingPunct="1">
        <a:defRPr sz="1117" kern="1200">
          <a:solidFill>
            <a:schemeClr val="tx1"/>
          </a:solidFill>
          <a:latin typeface="+mn-lt"/>
          <a:ea typeface="+mn-ea"/>
          <a:cs typeface="+mn-cs"/>
        </a:defRPr>
      </a:lvl4pPr>
      <a:lvl5pPr marL="1134095" algn="l" defTabSz="567048" rtl="0" eaLnBrk="1" latinLnBrk="0" hangingPunct="1">
        <a:defRPr sz="1117" kern="1200">
          <a:solidFill>
            <a:schemeClr val="tx1"/>
          </a:solidFill>
          <a:latin typeface="+mn-lt"/>
          <a:ea typeface="+mn-ea"/>
          <a:cs typeface="+mn-cs"/>
        </a:defRPr>
      </a:lvl5pPr>
      <a:lvl6pPr marL="1417619" algn="l" defTabSz="567048" rtl="0" eaLnBrk="1" latinLnBrk="0" hangingPunct="1">
        <a:defRPr sz="1117" kern="1200">
          <a:solidFill>
            <a:schemeClr val="tx1"/>
          </a:solidFill>
          <a:latin typeface="+mn-lt"/>
          <a:ea typeface="+mn-ea"/>
          <a:cs typeface="+mn-cs"/>
        </a:defRPr>
      </a:lvl6pPr>
      <a:lvl7pPr marL="1701143" algn="l" defTabSz="567048" rtl="0" eaLnBrk="1" latinLnBrk="0" hangingPunct="1">
        <a:defRPr sz="1117" kern="1200">
          <a:solidFill>
            <a:schemeClr val="tx1"/>
          </a:solidFill>
          <a:latin typeface="+mn-lt"/>
          <a:ea typeface="+mn-ea"/>
          <a:cs typeface="+mn-cs"/>
        </a:defRPr>
      </a:lvl7pPr>
      <a:lvl8pPr marL="1984666" algn="l" defTabSz="567048" rtl="0" eaLnBrk="1" latinLnBrk="0" hangingPunct="1">
        <a:defRPr sz="1117" kern="1200">
          <a:solidFill>
            <a:schemeClr val="tx1"/>
          </a:solidFill>
          <a:latin typeface="+mn-lt"/>
          <a:ea typeface="+mn-ea"/>
          <a:cs typeface="+mn-cs"/>
        </a:defRPr>
      </a:lvl8pPr>
      <a:lvl9pPr marL="2268190" algn="l" defTabSz="567048" rtl="0" eaLnBrk="1" latinLnBrk="0" hangingPunct="1">
        <a:defRPr sz="1117"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3">
          <p15:clr>
            <a:srgbClr val="F26B43"/>
          </p15:clr>
        </p15:guide>
        <p15:guide id="3" pos="6452">
          <p15:clr>
            <a:srgbClr val="F26B43"/>
          </p15:clr>
        </p15:guide>
        <p15:guide id="4" orient="horz" pos="816">
          <p15:clr>
            <a:srgbClr val="F26B43"/>
          </p15:clr>
        </p15:guide>
        <p15:guide id="6" orient="horz" pos="9263" userDrawn="1">
          <p15:clr>
            <a:srgbClr val="F26B43"/>
          </p15:clr>
        </p15:guide>
        <p15:guide id="8" orient="horz" pos="8867">
          <p15:clr>
            <a:srgbClr val="F26B43"/>
          </p15:clr>
        </p15:guide>
        <p15:guide id="10" pos="3436">
          <p15:clr>
            <a:srgbClr val="F26B43"/>
          </p15:clr>
        </p15:guide>
        <p15:guide id="11" pos="3299">
          <p15:clr>
            <a:srgbClr val="F26B43"/>
          </p15:clr>
        </p15:guide>
        <p15:guide id="12" orient="horz" pos="521" userDrawn="1">
          <p15:clr>
            <a:srgbClr val="F26B43"/>
          </p15:clr>
        </p15:guide>
        <p15:guide id="13" orient="horz" pos="294" userDrawn="1">
          <p15:clr>
            <a:srgbClr val="F26B43"/>
          </p15:clr>
        </p15:guide>
        <p15:guide id="14" orient="horz" pos="902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9CEF804-E58C-481B-A606-7D35AF68FF55}"/>
              </a:ext>
            </a:extLst>
          </p:cNvPr>
          <p:cNvSpPr>
            <a:spLocks noGrp="1"/>
          </p:cNvSpPr>
          <p:nvPr>
            <p:ph type="title"/>
          </p:nvPr>
        </p:nvSpPr>
        <p:spPr>
          <a:xfrm>
            <a:off x="449262" y="1295400"/>
            <a:ext cx="9793287" cy="2700000"/>
          </a:xfrm>
          <a:prstGeom prst="rect">
            <a:avLst/>
          </a:prstGeom>
          <a:solidFill>
            <a:schemeClr val="accent1"/>
          </a:solidFill>
        </p:spPr>
        <p:txBody>
          <a:bodyPr vert="horz" lIns="360000" tIns="360000" rIns="360000" bIns="360000" rtlCol="0" anchor="t" anchorCtr="0">
            <a:noAutofit/>
          </a:bodyPr>
          <a:lstStyle/>
          <a:p>
            <a:r>
              <a:rPr lang="en-US" noProof="0"/>
              <a:t>Mastertitelformat bearbeiten</a:t>
            </a:r>
          </a:p>
        </p:txBody>
      </p:sp>
      <p:sp>
        <p:nvSpPr>
          <p:cNvPr id="3" name="Textplatzhalter 2">
            <a:extLst>
              <a:ext uri="{FF2B5EF4-FFF2-40B4-BE49-F238E27FC236}">
                <a16:creationId xmlns:a16="http://schemas.microsoft.com/office/drawing/2014/main" id="{65C6EC0D-393C-42F2-B6A7-B19C9B098F2D}"/>
              </a:ext>
            </a:extLst>
          </p:cNvPr>
          <p:cNvSpPr>
            <a:spLocks noGrp="1"/>
          </p:cNvSpPr>
          <p:nvPr>
            <p:ph type="body" idx="1"/>
          </p:nvPr>
        </p:nvSpPr>
        <p:spPr>
          <a:xfrm>
            <a:off x="450000" y="4175124"/>
            <a:ext cx="9792550" cy="9900000"/>
          </a:xfrm>
          <a:prstGeom prst="rect">
            <a:avLst/>
          </a:prstGeom>
        </p:spPr>
        <p:txBody>
          <a:bodyPr vert="horz" lIns="0" tIns="0" rIns="0" bIns="0" rtlCol="0">
            <a:noAutofit/>
          </a:body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pic>
        <p:nvPicPr>
          <p:cNvPr id="12" name="Grafik 11">
            <a:extLst>
              <a:ext uri="{FF2B5EF4-FFF2-40B4-BE49-F238E27FC236}">
                <a16:creationId xmlns:a16="http://schemas.microsoft.com/office/drawing/2014/main" id="{03826F6B-271F-4F45-83CA-3CA7E3EF248F}"/>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49263" y="464284"/>
            <a:ext cx="2250000" cy="367021"/>
          </a:xfrm>
          <a:prstGeom prst="rect">
            <a:avLst/>
          </a:prstGeom>
        </p:spPr>
      </p:pic>
      <p:sp>
        <p:nvSpPr>
          <p:cNvPr id="6" name="Fußzeilenplatzhalter 4">
            <a:extLst>
              <a:ext uri="{FF2B5EF4-FFF2-40B4-BE49-F238E27FC236}">
                <a16:creationId xmlns:a16="http://schemas.microsoft.com/office/drawing/2014/main" id="{BE34F3B4-29F8-4711-B993-EC9029ED4AD2}"/>
              </a:ext>
            </a:extLst>
          </p:cNvPr>
          <p:cNvSpPr>
            <a:spLocks noGrp="1"/>
          </p:cNvSpPr>
          <p:nvPr>
            <p:ph type="ftr" sz="quarter" idx="3"/>
          </p:nvPr>
        </p:nvSpPr>
        <p:spPr>
          <a:xfrm>
            <a:off x="8010000" y="415704"/>
            <a:ext cx="2232000" cy="450144"/>
          </a:xfrm>
          <a:prstGeom prst="rect">
            <a:avLst/>
          </a:prstGeom>
        </p:spPr>
        <p:txBody>
          <a:bodyPr vert="horz" lIns="0" tIns="0" rIns="0" bIns="0" rtlCol="0" anchor="b" anchorCtr="0"/>
          <a:lstStyle>
            <a:lvl1pPr algn="l">
              <a:defRPr sz="1430">
                <a:solidFill>
                  <a:schemeClr val="tx1"/>
                </a:solidFill>
              </a:defRPr>
            </a:lvl1pPr>
          </a:lstStyle>
          <a:p>
            <a:r>
              <a:rPr lang="de-DE" dirty="0"/>
              <a:t>Organisationseinheit verbal </a:t>
            </a:r>
            <a:br>
              <a:rPr lang="de-DE" dirty="0"/>
            </a:br>
            <a:r>
              <a:rPr lang="de-DE" dirty="0"/>
              <a:t>optional auf 2 Zeilen</a:t>
            </a:r>
            <a:endParaRPr lang="en-US" dirty="0"/>
          </a:p>
        </p:txBody>
      </p:sp>
    </p:spTree>
    <p:extLst>
      <p:ext uri="{BB962C8B-B14F-4D97-AF65-F5344CB8AC3E}">
        <p14:creationId xmlns:p14="http://schemas.microsoft.com/office/powerpoint/2010/main" val="691707319"/>
      </p:ext>
    </p:extLst>
  </p:cSld>
  <p:clrMap bg1="lt1" tx1="dk1" bg2="lt2" tx2="dk2" accent1="accent1" accent2="accent2" accent3="accent3" accent4="accent4" accent5="accent5" accent6="accent6" hlink="hlink" folHlink="folHlink"/>
  <p:sldLayoutIdLst>
    <p:sldLayoutId id="2147483677" r:id="rId1"/>
    <p:sldLayoutId id="2147483678" r:id="rId2"/>
  </p:sldLayoutIdLst>
  <p:timing>
    <p:tnLst>
      <p:par>
        <p:cTn id="1" dur="indefinite" restart="never" nodeType="tmRoot"/>
      </p:par>
    </p:tnLst>
  </p:timing>
  <p:hf sldNum="0" hdr="0" dt="0"/>
  <p:txStyles>
    <p:titleStyle>
      <a:lvl1pPr algn="l" defTabSz="567048"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80000" indent="-180000" algn="l" defTabSz="567048" rtl="0" eaLnBrk="1" latinLnBrk="0" hangingPunct="1">
        <a:lnSpc>
          <a:spcPts val="1550"/>
        </a:lnSpc>
        <a:spcBef>
          <a:spcPts val="200"/>
        </a:spcBef>
        <a:buFont typeface="Arial" panose="020B0604020202020204" pitchFamily="34" charset="0"/>
        <a:buChar char="•"/>
        <a:defRPr sz="1200" kern="1200">
          <a:solidFill>
            <a:schemeClr val="tx1"/>
          </a:solidFill>
          <a:latin typeface="+mn-lt"/>
          <a:ea typeface="+mn-ea"/>
          <a:cs typeface="+mn-cs"/>
        </a:defRPr>
      </a:lvl1pPr>
      <a:lvl2pPr marL="36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2pPr>
      <a:lvl3pPr marL="54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3pPr>
      <a:lvl4pPr marL="72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4pPr>
      <a:lvl5pPr marL="90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5pPr>
      <a:lvl6pPr marL="1559380"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6pPr>
      <a:lvl7pPr marL="1842904"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7pPr>
      <a:lvl8pPr marL="2126428"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8pPr>
      <a:lvl9pPr marL="2409952"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9pPr>
    </p:bodyStyle>
    <p:otherStyle>
      <a:defPPr>
        <a:defRPr lang="de-DE"/>
      </a:defPPr>
      <a:lvl1pPr marL="0" algn="l" defTabSz="567048" rtl="0" eaLnBrk="1" latinLnBrk="0" hangingPunct="1">
        <a:defRPr sz="1117" kern="1200">
          <a:solidFill>
            <a:schemeClr val="tx1"/>
          </a:solidFill>
          <a:latin typeface="+mn-lt"/>
          <a:ea typeface="+mn-ea"/>
          <a:cs typeface="+mn-cs"/>
        </a:defRPr>
      </a:lvl1pPr>
      <a:lvl2pPr marL="283524" algn="l" defTabSz="567048" rtl="0" eaLnBrk="1" latinLnBrk="0" hangingPunct="1">
        <a:defRPr sz="1117" kern="1200">
          <a:solidFill>
            <a:schemeClr val="tx1"/>
          </a:solidFill>
          <a:latin typeface="+mn-lt"/>
          <a:ea typeface="+mn-ea"/>
          <a:cs typeface="+mn-cs"/>
        </a:defRPr>
      </a:lvl2pPr>
      <a:lvl3pPr marL="567048" algn="l" defTabSz="567048" rtl="0" eaLnBrk="1" latinLnBrk="0" hangingPunct="1">
        <a:defRPr sz="1117" kern="1200">
          <a:solidFill>
            <a:schemeClr val="tx1"/>
          </a:solidFill>
          <a:latin typeface="+mn-lt"/>
          <a:ea typeface="+mn-ea"/>
          <a:cs typeface="+mn-cs"/>
        </a:defRPr>
      </a:lvl3pPr>
      <a:lvl4pPr marL="850571" algn="l" defTabSz="567048" rtl="0" eaLnBrk="1" latinLnBrk="0" hangingPunct="1">
        <a:defRPr sz="1117" kern="1200">
          <a:solidFill>
            <a:schemeClr val="tx1"/>
          </a:solidFill>
          <a:latin typeface="+mn-lt"/>
          <a:ea typeface="+mn-ea"/>
          <a:cs typeface="+mn-cs"/>
        </a:defRPr>
      </a:lvl4pPr>
      <a:lvl5pPr marL="1134095" algn="l" defTabSz="567048" rtl="0" eaLnBrk="1" latinLnBrk="0" hangingPunct="1">
        <a:defRPr sz="1117" kern="1200">
          <a:solidFill>
            <a:schemeClr val="tx1"/>
          </a:solidFill>
          <a:latin typeface="+mn-lt"/>
          <a:ea typeface="+mn-ea"/>
          <a:cs typeface="+mn-cs"/>
        </a:defRPr>
      </a:lvl5pPr>
      <a:lvl6pPr marL="1417619" algn="l" defTabSz="567048" rtl="0" eaLnBrk="1" latinLnBrk="0" hangingPunct="1">
        <a:defRPr sz="1117" kern="1200">
          <a:solidFill>
            <a:schemeClr val="tx1"/>
          </a:solidFill>
          <a:latin typeface="+mn-lt"/>
          <a:ea typeface="+mn-ea"/>
          <a:cs typeface="+mn-cs"/>
        </a:defRPr>
      </a:lvl6pPr>
      <a:lvl7pPr marL="1701143" algn="l" defTabSz="567048" rtl="0" eaLnBrk="1" latinLnBrk="0" hangingPunct="1">
        <a:defRPr sz="1117" kern="1200">
          <a:solidFill>
            <a:schemeClr val="tx1"/>
          </a:solidFill>
          <a:latin typeface="+mn-lt"/>
          <a:ea typeface="+mn-ea"/>
          <a:cs typeface="+mn-cs"/>
        </a:defRPr>
      </a:lvl7pPr>
      <a:lvl8pPr marL="1984666" algn="l" defTabSz="567048" rtl="0" eaLnBrk="1" latinLnBrk="0" hangingPunct="1">
        <a:defRPr sz="1117" kern="1200">
          <a:solidFill>
            <a:schemeClr val="tx1"/>
          </a:solidFill>
          <a:latin typeface="+mn-lt"/>
          <a:ea typeface="+mn-ea"/>
          <a:cs typeface="+mn-cs"/>
        </a:defRPr>
      </a:lvl8pPr>
      <a:lvl9pPr marL="2268190" algn="l" defTabSz="567048" rtl="0" eaLnBrk="1" latinLnBrk="0" hangingPunct="1">
        <a:defRPr sz="1117"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3">
          <p15:clr>
            <a:srgbClr val="F26B43"/>
          </p15:clr>
        </p15:guide>
        <p15:guide id="3" pos="6452">
          <p15:clr>
            <a:srgbClr val="F26B43"/>
          </p15:clr>
        </p15:guide>
        <p15:guide id="4" orient="horz" pos="816">
          <p15:clr>
            <a:srgbClr val="F26B43"/>
          </p15:clr>
        </p15:guide>
        <p15:guide id="6" orient="horz" pos="9263" userDrawn="1">
          <p15:clr>
            <a:srgbClr val="F26B43"/>
          </p15:clr>
        </p15:guide>
        <p15:guide id="8" orient="horz" pos="8867">
          <p15:clr>
            <a:srgbClr val="F26B43"/>
          </p15:clr>
        </p15:guide>
        <p15:guide id="10" pos="3436">
          <p15:clr>
            <a:srgbClr val="F26B43"/>
          </p15:clr>
        </p15:guide>
        <p15:guide id="11" pos="3299">
          <p15:clr>
            <a:srgbClr val="F26B43"/>
          </p15:clr>
        </p15:guide>
        <p15:guide id="12" orient="horz" pos="521" userDrawn="1">
          <p15:clr>
            <a:srgbClr val="F26B43"/>
          </p15:clr>
        </p15:guide>
        <p15:guide id="13" orient="horz" pos="294" userDrawn="1">
          <p15:clr>
            <a:srgbClr val="F26B43"/>
          </p15:clr>
        </p15:guide>
        <p15:guide id="14" orient="horz" pos="9026"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9CEF804-E58C-481B-A606-7D35AF68FF55}"/>
              </a:ext>
            </a:extLst>
          </p:cNvPr>
          <p:cNvSpPr>
            <a:spLocks noGrp="1"/>
          </p:cNvSpPr>
          <p:nvPr>
            <p:ph type="title"/>
          </p:nvPr>
        </p:nvSpPr>
        <p:spPr>
          <a:xfrm>
            <a:off x="449262" y="1295400"/>
            <a:ext cx="9793287" cy="2700000"/>
          </a:xfrm>
          <a:prstGeom prst="rect">
            <a:avLst/>
          </a:prstGeom>
          <a:solidFill>
            <a:schemeClr val="accent1"/>
          </a:solidFill>
        </p:spPr>
        <p:txBody>
          <a:bodyPr vert="horz" lIns="360000" tIns="360000" rIns="360000" bIns="360000" rtlCol="0" anchor="t" anchorCtr="0">
            <a:noAutofit/>
          </a:bodyPr>
          <a:lstStyle/>
          <a:p>
            <a:r>
              <a:rPr lang="en-US" noProof="0"/>
              <a:t>Mastertitelformat bearbeiten</a:t>
            </a:r>
          </a:p>
        </p:txBody>
      </p:sp>
      <p:sp>
        <p:nvSpPr>
          <p:cNvPr id="3" name="Textplatzhalter 2">
            <a:extLst>
              <a:ext uri="{FF2B5EF4-FFF2-40B4-BE49-F238E27FC236}">
                <a16:creationId xmlns:a16="http://schemas.microsoft.com/office/drawing/2014/main" id="{65C6EC0D-393C-42F2-B6A7-B19C9B098F2D}"/>
              </a:ext>
            </a:extLst>
          </p:cNvPr>
          <p:cNvSpPr>
            <a:spLocks noGrp="1"/>
          </p:cNvSpPr>
          <p:nvPr>
            <p:ph type="body" idx="1"/>
          </p:nvPr>
        </p:nvSpPr>
        <p:spPr>
          <a:xfrm>
            <a:off x="450000" y="4175124"/>
            <a:ext cx="9792550" cy="9900000"/>
          </a:xfrm>
          <a:prstGeom prst="rect">
            <a:avLst/>
          </a:prstGeom>
        </p:spPr>
        <p:txBody>
          <a:bodyPr vert="horz" lIns="0" tIns="0" rIns="0" bIns="0" rtlCol="0">
            <a:noAutofit/>
          </a:body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pic>
        <p:nvPicPr>
          <p:cNvPr id="12" name="Grafik 11">
            <a:extLst>
              <a:ext uri="{FF2B5EF4-FFF2-40B4-BE49-F238E27FC236}">
                <a16:creationId xmlns:a16="http://schemas.microsoft.com/office/drawing/2014/main" id="{03826F6B-271F-4F45-83CA-3CA7E3EF248F}"/>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49263" y="464284"/>
            <a:ext cx="2250000" cy="367021"/>
          </a:xfrm>
          <a:prstGeom prst="rect">
            <a:avLst/>
          </a:prstGeom>
        </p:spPr>
      </p:pic>
      <p:sp>
        <p:nvSpPr>
          <p:cNvPr id="6" name="Fußzeilenplatzhalter 4">
            <a:extLst>
              <a:ext uri="{FF2B5EF4-FFF2-40B4-BE49-F238E27FC236}">
                <a16:creationId xmlns:a16="http://schemas.microsoft.com/office/drawing/2014/main" id="{62FDEEE2-A562-451F-B8E3-81F68BE4BC40}"/>
              </a:ext>
            </a:extLst>
          </p:cNvPr>
          <p:cNvSpPr>
            <a:spLocks noGrp="1"/>
          </p:cNvSpPr>
          <p:nvPr>
            <p:ph type="ftr" sz="quarter" idx="3"/>
          </p:nvPr>
        </p:nvSpPr>
        <p:spPr>
          <a:xfrm>
            <a:off x="8010525" y="415704"/>
            <a:ext cx="2232000" cy="450144"/>
          </a:xfrm>
          <a:prstGeom prst="rect">
            <a:avLst/>
          </a:prstGeom>
        </p:spPr>
        <p:txBody>
          <a:bodyPr vert="horz" lIns="0" tIns="0" rIns="0" bIns="0" rtlCol="0" anchor="b" anchorCtr="0"/>
          <a:lstStyle>
            <a:lvl1pPr algn="l">
              <a:defRPr sz="1430">
                <a:solidFill>
                  <a:schemeClr val="tx1"/>
                </a:solidFill>
              </a:defRPr>
            </a:lvl1pPr>
          </a:lstStyle>
          <a:p>
            <a:r>
              <a:rPr lang="de-DE" dirty="0"/>
              <a:t>Organisationseinheit verbal </a:t>
            </a:r>
            <a:br>
              <a:rPr lang="de-DE" dirty="0"/>
            </a:br>
            <a:r>
              <a:rPr lang="de-DE" dirty="0"/>
              <a:t>optional auf 2 Zeilen</a:t>
            </a:r>
            <a:endParaRPr lang="en-US" dirty="0"/>
          </a:p>
        </p:txBody>
      </p:sp>
    </p:spTree>
    <p:extLst>
      <p:ext uri="{BB962C8B-B14F-4D97-AF65-F5344CB8AC3E}">
        <p14:creationId xmlns:p14="http://schemas.microsoft.com/office/powerpoint/2010/main" val="1155705437"/>
      </p:ext>
    </p:extLst>
  </p:cSld>
  <p:clrMap bg1="lt1" tx1="dk1" bg2="lt2" tx2="dk2" accent1="accent1" accent2="accent2" accent3="accent3" accent4="accent4" accent5="accent5" accent6="accent6" hlink="hlink" folHlink="folHlink"/>
  <p:sldLayoutIdLst>
    <p:sldLayoutId id="2147483656" r:id="rId1"/>
    <p:sldLayoutId id="2147483657" r:id="rId2"/>
  </p:sldLayoutIdLst>
  <p:timing>
    <p:tnLst>
      <p:par>
        <p:cTn id="1" dur="indefinite" restart="never" nodeType="tmRoot"/>
      </p:par>
    </p:tnLst>
  </p:timing>
  <p:hf sldNum="0" hdr="0" dt="0"/>
  <p:txStyles>
    <p:titleStyle>
      <a:lvl1pPr algn="l" defTabSz="567048"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80000" indent="-180000" algn="l" defTabSz="567048" rtl="0" eaLnBrk="1" latinLnBrk="0" hangingPunct="1">
        <a:lnSpc>
          <a:spcPts val="1550"/>
        </a:lnSpc>
        <a:spcBef>
          <a:spcPts val="200"/>
        </a:spcBef>
        <a:buFont typeface="Arial" panose="020B0604020202020204" pitchFamily="34" charset="0"/>
        <a:buChar char="•"/>
        <a:defRPr sz="1200" kern="1200">
          <a:solidFill>
            <a:schemeClr val="tx1"/>
          </a:solidFill>
          <a:latin typeface="+mn-lt"/>
          <a:ea typeface="+mn-ea"/>
          <a:cs typeface="+mn-cs"/>
        </a:defRPr>
      </a:lvl1pPr>
      <a:lvl2pPr marL="36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2pPr>
      <a:lvl3pPr marL="54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3pPr>
      <a:lvl4pPr marL="72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4pPr>
      <a:lvl5pPr marL="90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5pPr>
      <a:lvl6pPr marL="1559380"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6pPr>
      <a:lvl7pPr marL="1842904"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7pPr>
      <a:lvl8pPr marL="2126428"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8pPr>
      <a:lvl9pPr marL="2409952"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9pPr>
    </p:bodyStyle>
    <p:otherStyle>
      <a:defPPr>
        <a:defRPr lang="de-DE"/>
      </a:defPPr>
      <a:lvl1pPr marL="0" algn="l" defTabSz="567048" rtl="0" eaLnBrk="1" latinLnBrk="0" hangingPunct="1">
        <a:defRPr sz="1117" kern="1200">
          <a:solidFill>
            <a:schemeClr val="tx1"/>
          </a:solidFill>
          <a:latin typeface="+mn-lt"/>
          <a:ea typeface="+mn-ea"/>
          <a:cs typeface="+mn-cs"/>
        </a:defRPr>
      </a:lvl1pPr>
      <a:lvl2pPr marL="283524" algn="l" defTabSz="567048" rtl="0" eaLnBrk="1" latinLnBrk="0" hangingPunct="1">
        <a:defRPr sz="1117" kern="1200">
          <a:solidFill>
            <a:schemeClr val="tx1"/>
          </a:solidFill>
          <a:latin typeface="+mn-lt"/>
          <a:ea typeface="+mn-ea"/>
          <a:cs typeface="+mn-cs"/>
        </a:defRPr>
      </a:lvl2pPr>
      <a:lvl3pPr marL="567048" algn="l" defTabSz="567048" rtl="0" eaLnBrk="1" latinLnBrk="0" hangingPunct="1">
        <a:defRPr sz="1117" kern="1200">
          <a:solidFill>
            <a:schemeClr val="tx1"/>
          </a:solidFill>
          <a:latin typeface="+mn-lt"/>
          <a:ea typeface="+mn-ea"/>
          <a:cs typeface="+mn-cs"/>
        </a:defRPr>
      </a:lvl3pPr>
      <a:lvl4pPr marL="850571" algn="l" defTabSz="567048" rtl="0" eaLnBrk="1" latinLnBrk="0" hangingPunct="1">
        <a:defRPr sz="1117" kern="1200">
          <a:solidFill>
            <a:schemeClr val="tx1"/>
          </a:solidFill>
          <a:latin typeface="+mn-lt"/>
          <a:ea typeface="+mn-ea"/>
          <a:cs typeface="+mn-cs"/>
        </a:defRPr>
      </a:lvl4pPr>
      <a:lvl5pPr marL="1134095" algn="l" defTabSz="567048" rtl="0" eaLnBrk="1" latinLnBrk="0" hangingPunct="1">
        <a:defRPr sz="1117" kern="1200">
          <a:solidFill>
            <a:schemeClr val="tx1"/>
          </a:solidFill>
          <a:latin typeface="+mn-lt"/>
          <a:ea typeface="+mn-ea"/>
          <a:cs typeface="+mn-cs"/>
        </a:defRPr>
      </a:lvl5pPr>
      <a:lvl6pPr marL="1417619" algn="l" defTabSz="567048" rtl="0" eaLnBrk="1" latinLnBrk="0" hangingPunct="1">
        <a:defRPr sz="1117" kern="1200">
          <a:solidFill>
            <a:schemeClr val="tx1"/>
          </a:solidFill>
          <a:latin typeface="+mn-lt"/>
          <a:ea typeface="+mn-ea"/>
          <a:cs typeface="+mn-cs"/>
        </a:defRPr>
      </a:lvl6pPr>
      <a:lvl7pPr marL="1701143" algn="l" defTabSz="567048" rtl="0" eaLnBrk="1" latinLnBrk="0" hangingPunct="1">
        <a:defRPr sz="1117" kern="1200">
          <a:solidFill>
            <a:schemeClr val="tx1"/>
          </a:solidFill>
          <a:latin typeface="+mn-lt"/>
          <a:ea typeface="+mn-ea"/>
          <a:cs typeface="+mn-cs"/>
        </a:defRPr>
      </a:lvl7pPr>
      <a:lvl8pPr marL="1984666" algn="l" defTabSz="567048" rtl="0" eaLnBrk="1" latinLnBrk="0" hangingPunct="1">
        <a:defRPr sz="1117" kern="1200">
          <a:solidFill>
            <a:schemeClr val="tx1"/>
          </a:solidFill>
          <a:latin typeface="+mn-lt"/>
          <a:ea typeface="+mn-ea"/>
          <a:cs typeface="+mn-cs"/>
        </a:defRPr>
      </a:lvl8pPr>
      <a:lvl9pPr marL="2268190" algn="l" defTabSz="567048" rtl="0" eaLnBrk="1" latinLnBrk="0" hangingPunct="1">
        <a:defRPr sz="1117"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3">
          <p15:clr>
            <a:srgbClr val="F26B43"/>
          </p15:clr>
        </p15:guide>
        <p15:guide id="3" pos="6452">
          <p15:clr>
            <a:srgbClr val="F26B43"/>
          </p15:clr>
        </p15:guide>
        <p15:guide id="4" orient="horz" pos="816">
          <p15:clr>
            <a:srgbClr val="F26B43"/>
          </p15:clr>
        </p15:guide>
        <p15:guide id="6" orient="horz" pos="9263" userDrawn="1">
          <p15:clr>
            <a:srgbClr val="F26B43"/>
          </p15:clr>
        </p15:guide>
        <p15:guide id="8" orient="horz" pos="8867">
          <p15:clr>
            <a:srgbClr val="F26B43"/>
          </p15:clr>
        </p15:guide>
        <p15:guide id="10" pos="3436">
          <p15:clr>
            <a:srgbClr val="F26B43"/>
          </p15:clr>
        </p15:guide>
        <p15:guide id="11" pos="3299">
          <p15:clr>
            <a:srgbClr val="F26B43"/>
          </p15:clr>
        </p15:guide>
        <p15:guide id="12" orient="horz" pos="521" userDrawn="1">
          <p15:clr>
            <a:srgbClr val="F26B43"/>
          </p15:clr>
        </p15:guide>
        <p15:guide id="13" orient="horz" pos="294" userDrawn="1">
          <p15:clr>
            <a:srgbClr val="F26B43"/>
          </p15:clr>
        </p15:guide>
        <p15:guide id="14" orient="horz" pos="9026"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9CEF804-E58C-481B-A606-7D35AF68FF55}"/>
              </a:ext>
            </a:extLst>
          </p:cNvPr>
          <p:cNvSpPr>
            <a:spLocks noGrp="1"/>
          </p:cNvSpPr>
          <p:nvPr>
            <p:ph type="title"/>
          </p:nvPr>
        </p:nvSpPr>
        <p:spPr>
          <a:xfrm>
            <a:off x="449262" y="1295400"/>
            <a:ext cx="9793287" cy="2700000"/>
          </a:xfrm>
          <a:prstGeom prst="rect">
            <a:avLst/>
          </a:prstGeom>
          <a:solidFill>
            <a:schemeClr val="accent1"/>
          </a:solidFill>
        </p:spPr>
        <p:txBody>
          <a:bodyPr vert="horz" lIns="360000" tIns="360000" rIns="360000" bIns="360000" rtlCol="0" anchor="t" anchorCtr="0">
            <a:noAutofit/>
          </a:bodyPr>
          <a:lstStyle/>
          <a:p>
            <a:r>
              <a:rPr lang="en-US" noProof="0"/>
              <a:t>Mastertitelformat bearbeiten</a:t>
            </a:r>
          </a:p>
        </p:txBody>
      </p:sp>
      <p:sp>
        <p:nvSpPr>
          <p:cNvPr id="3" name="Textplatzhalter 2">
            <a:extLst>
              <a:ext uri="{FF2B5EF4-FFF2-40B4-BE49-F238E27FC236}">
                <a16:creationId xmlns:a16="http://schemas.microsoft.com/office/drawing/2014/main" id="{65C6EC0D-393C-42F2-B6A7-B19C9B098F2D}"/>
              </a:ext>
            </a:extLst>
          </p:cNvPr>
          <p:cNvSpPr>
            <a:spLocks noGrp="1"/>
          </p:cNvSpPr>
          <p:nvPr>
            <p:ph type="body" idx="1"/>
          </p:nvPr>
        </p:nvSpPr>
        <p:spPr>
          <a:xfrm>
            <a:off x="450000" y="4175124"/>
            <a:ext cx="9792550" cy="9900000"/>
          </a:xfrm>
          <a:prstGeom prst="rect">
            <a:avLst/>
          </a:prstGeom>
        </p:spPr>
        <p:txBody>
          <a:bodyPr vert="horz" lIns="0" tIns="0" rIns="0" bIns="0" rtlCol="0">
            <a:noAutofit/>
          </a:body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pic>
        <p:nvPicPr>
          <p:cNvPr id="12" name="Grafik 11">
            <a:extLst>
              <a:ext uri="{FF2B5EF4-FFF2-40B4-BE49-F238E27FC236}">
                <a16:creationId xmlns:a16="http://schemas.microsoft.com/office/drawing/2014/main" id="{03826F6B-271F-4F45-83CA-3CA7E3EF248F}"/>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49263" y="464284"/>
            <a:ext cx="2250000" cy="367021"/>
          </a:xfrm>
          <a:prstGeom prst="rect">
            <a:avLst/>
          </a:prstGeom>
        </p:spPr>
      </p:pic>
      <p:sp>
        <p:nvSpPr>
          <p:cNvPr id="6" name="Fußzeilenplatzhalter 4">
            <a:extLst>
              <a:ext uri="{FF2B5EF4-FFF2-40B4-BE49-F238E27FC236}">
                <a16:creationId xmlns:a16="http://schemas.microsoft.com/office/drawing/2014/main" id="{1AF2C9B8-0BC4-4FEF-9683-BCE79ECE758C}"/>
              </a:ext>
            </a:extLst>
          </p:cNvPr>
          <p:cNvSpPr>
            <a:spLocks noGrp="1"/>
          </p:cNvSpPr>
          <p:nvPr>
            <p:ph type="ftr" sz="quarter" idx="3"/>
          </p:nvPr>
        </p:nvSpPr>
        <p:spPr>
          <a:xfrm>
            <a:off x="8010000" y="415704"/>
            <a:ext cx="2232000" cy="450144"/>
          </a:xfrm>
          <a:prstGeom prst="rect">
            <a:avLst/>
          </a:prstGeom>
        </p:spPr>
        <p:txBody>
          <a:bodyPr vert="horz" lIns="0" tIns="0" rIns="0" bIns="0" rtlCol="0" anchor="b" anchorCtr="0"/>
          <a:lstStyle>
            <a:lvl1pPr algn="l">
              <a:defRPr sz="1430">
                <a:solidFill>
                  <a:schemeClr val="tx1"/>
                </a:solidFill>
              </a:defRPr>
            </a:lvl1pPr>
          </a:lstStyle>
          <a:p>
            <a:r>
              <a:rPr lang="de-DE" dirty="0"/>
              <a:t>Organisationseinheit verbal </a:t>
            </a:r>
            <a:br>
              <a:rPr lang="de-DE" dirty="0"/>
            </a:br>
            <a:r>
              <a:rPr lang="de-DE" dirty="0"/>
              <a:t>optional auf 2 Zeilen</a:t>
            </a:r>
            <a:endParaRPr lang="en-US" dirty="0"/>
          </a:p>
        </p:txBody>
      </p:sp>
    </p:spTree>
    <p:extLst>
      <p:ext uri="{BB962C8B-B14F-4D97-AF65-F5344CB8AC3E}">
        <p14:creationId xmlns:p14="http://schemas.microsoft.com/office/powerpoint/2010/main" val="3244596982"/>
      </p:ext>
    </p:extLst>
  </p:cSld>
  <p:clrMap bg1="lt1" tx1="dk1" bg2="lt2" tx2="dk2" accent1="accent1" accent2="accent2" accent3="accent3" accent4="accent4" accent5="accent5" accent6="accent6" hlink="hlink" folHlink="folHlink"/>
  <p:sldLayoutIdLst>
    <p:sldLayoutId id="2147483659" r:id="rId1"/>
    <p:sldLayoutId id="2147483660" r:id="rId2"/>
  </p:sldLayoutIdLst>
  <p:timing>
    <p:tnLst>
      <p:par>
        <p:cTn id="1" dur="indefinite" restart="never" nodeType="tmRoot"/>
      </p:par>
    </p:tnLst>
  </p:timing>
  <p:hf sldNum="0" hdr="0" dt="0"/>
  <p:txStyles>
    <p:titleStyle>
      <a:lvl1pPr algn="l" defTabSz="567048"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80000" indent="-180000" algn="l" defTabSz="567048" rtl="0" eaLnBrk="1" latinLnBrk="0" hangingPunct="1">
        <a:lnSpc>
          <a:spcPts val="1550"/>
        </a:lnSpc>
        <a:spcBef>
          <a:spcPts val="200"/>
        </a:spcBef>
        <a:buFont typeface="Arial" panose="020B0604020202020204" pitchFamily="34" charset="0"/>
        <a:buChar char="•"/>
        <a:defRPr sz="1200" kern="1200">
          <a:solidFill>
            <a:schemeClr val="tx1"/>
          </a:solidFill>
          <a:latin typeface="+mn-lt"/>
          <a:ea typeface="+mn-ea"/>
          <a:cs typeface="+mn-cs"/>
        </a:defRPr>
      </a:lvl1pPr>
      <a:lvl2pPr marL="36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2pPr>
      <a:lvl3pPr marL="54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3pPr>
      <a:lvl4pPr marL="72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4pPr>
      <a:lvl5pPr marL="90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5pPr>
      <a:lvl6pPr marL="1559380"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6pPr>
      <a:lvl7pPr marL="1842904"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7pPr>
      <a:lvl8pPr marL="2126428"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8pPr>
      <a:lvl9pPr marL="2409952"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9pPr>
    </p:bodyStyle>
    <p:otherStyle>
      <a:defPPr>
        <a:defRPr lang="de-DE"/>
      </a:defPPr>
      <a:lvl1pPr marL="0" algn="l" defTabSz="567048" rtl="0" eaLnBrk="1" latinLnBrk="0" hangingPunct="1">
        <a:defRPr sz="1117" kern="1200">
          <a:solidFill>
            <a:schemeClr val="tx1"/>
          </a:solidFill>
          <a:latin typeface="+mn-lt"/>
          <a:ea typeface="+mn-ea"/>
          <a:cs typeface="+mn-cs"/>
        </a:defRPr>
      </a:lvl1pPr>
      <a:lvl2pPr marL="283524" algn="l" defTabSz="567048" rtl="0" eaLnBrk="1" latinLnBrk="0" hangingPunct="1">
        <a:defRPr sz="1117" kern="1200">
          <a:solidFill>
            <a:schemeClr val="tx1"/>
          </a:solidFill>
          <a:latin typeface="+mn-lt"/>
          <a:ea typeface="+mn-ea"/>
          <a:cs typeface="+mn-cs"/>
        </a:defRPr>
      </a:lvl2pPr>
      <a:lvl3pPr marL="567048" algn="l" defTabSz="567048" rtl="0" eaLnBrk="1" latinLnBrk="0" hangingPunct="1">
        <a:defRPr sz="1117" kern="1200">
          <a:solidFill>
            <a:schemeClr val="tx1"/>
          </a:solidFill>
          <a:latin typeface="+mn-lt"/>
          <a:ea typeface="+mn-ea"/>
          <a:cs typeface="+mn-cs"/>
        </a:defRPr>
      </a:lvl3pPr>
      <a:lvl4pPr marL="850571" algn="l" defTabSz="567048" rtl="0" eaLnBrk="1" latinLnBrk="0" hangingPunct="1">
        <a:defRPr sz="1117" kern="1200">
          <a:solidFill>
            <a:schemeClr val="tx1"/>
          </a:solidFill>
          <a:latin typeface="+mn-lt"/>
          <a:ea typeface="+mn-ea"/>
          <a:cs typeface="+mn-cs"/>
        </a:defRPr>
      </a:lvl4pPr>
      <a:lvl5pPr marL="1134095" algn="l" defTabSz="567048" rtl="0" eaLnBrk="1" latinLnBrk="0" hangingPunct="1">
        <a:defRPr sz="1117" kern="1200">
          <a:solidFill>
            <a:schemeClr val="tx1"/>
          </a:solidFill>
          <a:latin typeface="+mn-lt"/>
          <a:ea typeface="+mn-ea"/>
          <a:cs typeface="+mn-cs"/>
        </a:defRPr>
      </a:lvl5pPr>
      <a:lvl6pPr marL="1417619" algn="l" defTabSz="567048" rtl="0" eaLnBrk="1" latinLnBrk="0" hangingPunct="1">
        <a:defRPr sz="1117" kern="1200">
          <a:solidFill>
            <a:schemeClr val="tx1"/>
          </a:solidFill>
          <a:latin typeface="+mn-lt"/>
          <a:ea typeface="+mn-ea"/>
          <a:cs typeface="+mn-cs"/>
        </a:defRPr>
      </a:lvl6pPr>
      <a:lvl7pPr marL="1701143" algn="l" defTabSz="567048" rtl="0" eaLnBrk="1" latinLnBrk="0" hangingPunct="1">
        <a:defRPr sz="1117" kern="1200">
          <a:solidFill>
            <a:schemeClr val="tx1"/>
          </a:solidFill>
          <a:latin typeface="+mn-lt"/>
          <a:ea typeface="+mn-ea"/>
          <a:cs typeface="+mn-cs"/>
        </a:defRPr>
      </a:lvl7pPr>
      <a:lvl8pPr marL="1984666" algn="l" defTabSz="567048" rtl="0" eaLnBrk="1" latinLnBrk="0" hangingPunct="1">
        <a:defRPr sz="1117" kern="1200">
          <a:solidFill>
            <a:schemeClr val="tx1"/>
          </a:solidFill>
          <a:latin typeface="+mn-lt"/>
          <a:ea typeface="+mn-ea"/>
          <a:cs typeface="+mn-cs"/>
        </a:defRPr>
      </a:lvl8pPr>
      <a:lvl9pPr marL="2268190" algn="l" defTabSz="567048" rtl="0" eaLnBrk="1" latinLnBrk="0" hangingPunct="1">
        <a:defRPr sz="1117"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3">
          <p15:clr>
            <a:srgbClr val="F26B43"/>
          </p15:clr>
        </p15:guide>
        <p15:guide id="3" pos="6452">
          <p15:clr>
            <a:srgbClr val="F26B43"/>
          </p15:clr>
        </p15:guide>
        <p15:guide id="4" orient="horz" pos="816">
          <p15:clr>
            <a:srgbClr val="F26B43"/>
          </p15:clr>
        </p15:guide>
        <p15:guide id="6" orient="horz" pos="9263" userDrawn="1">
          <p15:clr>
            <a:srgbClr val="F26B43"/>
          </p15:clr>
        </p15:guide>
        <p15:guide id="8" orient="horz" pos="8867">
          <p15:clr>
            <a:srgbClr val="F26B43"/>
          </p15:clr>
        </p15:guide>
        <p15:guide id="10" pos="3436">
          <p15:clr>
            <a:srgbClr val="F26B43"/>
          </p15:clr>
        </p15:guide>
        <p15:guide id="11" pos="3299">
          <p15:clr>
            <a:srgbClr val="F26B43"/>
          </p15:clr>
        </p15:guide>
        <p15:guide id="12" orient="horz" pos="521" userDrawn="1">
          <p15:clr>
            <a:srgbClr val="F26B43"/>
          </p15:clr>
        </p15:guide>
        <p15:guide id="13" orient="horz" pos="294" userDrawn="1">
          <p15:clr>
            <a:srgbClr val="F26B43"/>
          </p15:clr>
        </p15:guide>
        <p15:guide id="14" orient="horz" pos="9026"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9CEF804-E58C-481B-A606-7D35AF68FF55}"/>
              </a:ext>
            </a:extLst>
          </p:cNvPr>
          <p:cNvSpPr>
            <a:spLocks noGrp="1"/>
          </p:cNvSpPr>
          <p:nvPr>
            <p:ph type="title"/>
          </p:nvPr>
        </p:nvSpPr>
        <p:spPr>
          <a:xfrm>
            <a:off x="449262" y="1295400"/>
            <a:ext cx="9793287" cy="2700000"/>
          </a:xfrm>
          <a:prstGeom prst="rect">
            <a:avLst/>
          </a:prstGeom>
          <a:solidFill>
            <a:schemeClr val="accent1"/>
          </a:solidFill>
        </p:spPr>
        <p:txBody>
          <a:bodyPr vert="horz" lIns="360000" tIns="360000" rIns="360000" bIns="360000" rtlCol="0" anchor="t" anchorCtr="0">
            <a:noAutofit/>
          </a:bodyPr>
          <a:lstStyle/>
          <a:p>
            <a:r>
              <a:rPr lang="en-US" noProof="0"/>
              <a:t>Mastertitelformat bearbeiten</a:t>
            </a:r>
          </a:p>
        </p:txBody>
      </p:sp>
      <p:sp>
        <p:nvSpPr>
          <p:cNvPr id="3" name="Textplatzhalter 2">
            <a:extLst>
              <a:ext uri="{FF2B5EF4-FFF2-40B4-BE49-F238E27FC236}">
                <a16:creationId xmlns:a16="http://schemas.microsoft.com/office/drawing/2014/main" id="{65C6EC0D-393C-42F2-B6A7-B19C9B098F2D}"/>
              </a:ext>
            </a:extLst>
          </p:cNvPr>
          <p:cNvSpPr>
            <a:spLocks noGrp="1"/>
          </p:cNvSpPr>
          <p:nvPr>
            <p:ph type="body" idx="1"/>
          </p:nvPr>
        </p:nvSpPr>
        <p:spPr>
          <a:xfrm>
            <a:off x="450000" y="4175124"/>
            <a:ext cx="9792550" cy="9900000"/>
          </a:xfrm>
          <a:prstGeom prst="rect">
            <a:avLst/>
          </a:prstGeom>
        </p:spPr>
        <p:txBody>
          <a:bodyPr vert="horz" lIns="0" tIns="0" rIns="0" bIns="0" rtlCol="0">
            <a:noAutofit/>
          </a:body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pic>
        <p:nvPicPr>
          <p:cNvPr id="12" name="Grafik 11">
            <a:extLst>
              <a:ext uri="{FF2B5EF4-FFF2-40B4-BE49-F238E27FC236}">
                <a16:creationId xmlns:a16="http://schemas.microsoft.com/office/drawing/2014/main" id="{03826F6B-271F-4F45-83CA-3CA7E3EF248F}"/>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49263" y="464284"/>
            <a:ext cx="2250000" cy="367021"/>
          </a:xfrm>
          <a:prstGeom prst="rect">
            <a:avLst/>
          </a:prstGeom>
        </p:spPr>
      </p:pic>
      <p:sp>
        <p:nvSpPr>
          <p:cNvPr id="6" name="Fußzeilenplatzhalter 4">
            <a:extLst>
              <a:ext uri="{FF2B5EF4-FFF2-40B4-BE49-F238E27FC236}">
                <a16:creationId xmlns:a16="http://schemas.microsoft.com/office/drawing/2014/main" id="{43D01357-C561-4209-8F72-C138282932C0}"/>
              </a:ext>
            </a:extLst>
          </p:cNvPr>
          <p:cNvSpPr>
            <a:spLocks noGrp="1"/>
          </p:cNvSpPr>
          <p:nvPr>
            <p:ph type="ftr" sz="quarter" idx="3"/>
          </p:nvPr>
        </p:nvSpPr>
        <p:spPr>
          <a:xfrm>
            <a:off x="8010000" y="415704"/>
            <a:ext cx="2232000" cy="450144"/>
          </a:xfrm>
          <a:prstGeom prst="rect">
            <a:avLst/>
          </a:prstGeom>
        </p:spPr>
        <p:txBody>
          <a:bodyPr vert="horz" lIns="0" tIns="0" rIns="0" bIns="0" rtlCol="0" anchor="b" anchorCtr="0"/>
          <a:lstStyle>
            <a:lvl1pPr algn="l">
              <a:defRPr sz="1430">
                <a:solidFill>
                  <a:schemeClr val="tx1"/>
                </a:solidFill>
              </a:defRPr>
            </a:lvl1pPr>
          </a:lstStyle>
          <a:p>
            <a:r>
              <a:rPr lang="de-DE" dirty="0"/>
              <a:t>Organisationseinheit verbal </a:t>
            </a:r>
            <a:br>
              <a:rPr lang="de-DE" dirty="0"/>
            </a:br>
            <a:r>
              <a:rPr lang="de-DE" dirty="0"/>
              <a:t>optional auf 2 Zeilen</a:t>
            </a:r>
            <a:endParaRPr lang="en-US" dirty="0"/>
          </a:p>
        </p:txBody>
      </p:sp>
    </p:spTree>
    <p:extLst>
      <p:ext uri="{BB962C8B-B14F-4D97-AF65-F5344CB8AC3E}">
        <p14:creationId xmlns:p14="http://schemas.microsoft.com/office/powerpoint/2010/main" val="3822673015"/>
      </p:ext>
    </p:extLst>
  </p:cSld>
  <p:clrMap bg1="lt1" tx1="dk1" bg2="lt2" tx2="dk2" accent1="accent1" accent2="accent2" accent3="accent3" accent4="accent4" accent5="accent5" accent6="accent6" hlink="hlink" folHlink="folHlink"/>
  <p:sldLayoutIdLst>
    <p:sldLayoutId id="2147483662" r:id="rId1"/>
    <p:sldLayoutId id="2147483663" r:id="rId2"/>
  </p:sldLayoutIdLst>
  <p:timing>
    <p:tnLst>
      <p:par>
        <p:cTn id="1" dur="indefinite" restart="never" nodeType="tmRoot"/>
      </p:par>
    </p:tnLst>
  </p:timing>
  <p:hf sldNum="0" hdr="0" dt="0"/>
  <p:txStyles>
    <p:titleStyle>
      <a:lvl1pPr algn="l" defTabSz="567048"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80000" indent="-180000" algn="l" defTabSz="567048" rtl="0" eaLnBrk="1" latinLnBrk="0" hangingPunct="1">
        <a:lnSpc>
          <a:spcPts val="1550"/>
        </a:lnSpc>
        <a:spcBef>
          <a:spcPts val="200"/>
        </a:spcBef>
        <a:buFont typeface="Arial" panose="020B0604020202020204" pitchFamily="34" charset="0"/>
        <a:buChar char="•"/>
        <a:defRPr sz="1200" kern="1200">
          <a:solidFill>
            <a:schemeClr val="tx1"/>
          </a:solidFill>
          <a:latin typeface="+mn-lt"/>
          <a:ea typeface="+mn-ea"/>
          <a:cs typeface="+mn-cs"/>
        </a:defRPr>
      </a:lvl1pPr>
      <a:lvl2pPr marL="36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2pPr>
      <a:lvl3pPr marL="54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3pPr>
      <a:lvl4pPr marL="72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4pPr>
      <a:lvl5pPr marL="90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5pPr>
      <a:lvl6pPr marL="1559380"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6pPr>
      <a:lvl7pPr marL="1842904"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7pPr>
      <a:lvl8pPr marL="2126428"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8pPr>
      <a:lvl9pPr marL="2409952"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9pPr>
    </p:bodyStyle>
    <p:otherStyle>
      <a:defPPr>
        <a:defRPr lang="de-DE"/>
      </a:defPPr>
      <a:lvl1pPr marL="0" algn="l" defTabSz="567048" rtl="0" eaLnBrk="1" latinLnBrk="0" hangingPunct="1">
        <a:defRPr sz="1117" kern="1200">
          <a:solidFill>
            <a:schemeClr val="tx1"/>
          </a:solidFill>
          <a:latin typeface="+mn-lt"/>
          <a:ea typeface="+mn-ea"/>
          <a:cs typeface="+mn-cs"/>
        </a:defRPr>
      </a:lvl1pPr>
      <a:lvl2pPr marL="283524" algn="l" defTabSz="567048" rtl="0" eaLnBrk="1" latinLnBrk="0" hangingPunct="1">
        <a:defRPr sz="1117" kern="1200">
          <a:solidFill>
            <a:schemeClr val="tx1"/>
          </a:solidFill>
          <a:latin typeface="+mn-lt"/>
          <a:ea typeface="+mn-ea"/>
          <a:cs typeface="+mn-cs"/>
        </a:defRPr>
      </a:lvl2pPr>
      <a:lvl3pPr marL="567048" algn="l" defTabSz="567048" rtl="0" eaLnBrk="1" latinLnBrk="0" hangingPunct="1">
        <a:defRPr sz="1117" kern="1200">
          <a:solidFill>
            <a:schemeClr val="tx1"/>
          </a:solidFill>
          <a:latin typeface="+mn-lt"/>
          <a:ea typeface="+mn-ea"/>
          <a:cs typeface="+mn-cs"/>
        </a:defRPr>
      </a:lvl3pPr>
      <a:lvl4pPr marL="850571" algn="l" defTabSz="567048" rtl="0" eaLnBrk="1" latinLnBrk="0" hangingPunct="1">
        <a:defRPr sz="1117" kern="1200">
          <a:solidFill>
            <a:schemeClr val="tx1"/>
          </a:solidFill>
          <a:latin typeface="+mn-lt"/>
          <a:ea typeface="+mn-ea"/>
          <a:cs typeface="+mn-cs"/>
        </a:defRPr>
      </a:lvl4pPr>
      <a:lvl5pPr marL="1134095" algn="l" defTabSz="567048" rtl="0" eaLnBrk="1" latinLnBrk="0" hangingPunct="1">
        <a:defRPr sz="1117" kern="1200">
          <a:solidFill>
            <a:schemeClr val="tx1"/>
          </a:solidFill>
          <a:latin typeface="+mn-lt"/>
          <a:ea typeface="+mn-ea"/>
          <a:cs typeface="+mn-cs"/>
        </a:defRPr>
      </a:lvl5pPr>
      <a:lvl6pPr marL="1417619" algn="l" defTabSz="567048" rtl="0" eaLnBrk="1" latinLnBrk="0" hangingPunct="1">
        <a:defRPr sz="1117" kern="1200">
          <a:solidFill>
            <a:schemeClr val="tx1"/>
          </a:solidFill>
          <a:latin typeface="+mn-lt"/>
          <a:ea typeface="+mn-ea"/>
          <a:cs typeface="+mn-cs"/>
        </a:defRPr>
      </a:lvl6pPr>
      <a:lvl7pPr marL="1701143" algn="l" defTabSz="567048" rtl="0" eaLnBrk="1" latinLnBrk="0" hangingPunct="1">
        <a:defRPr sz="1117" kern="1200">
          <a:solidFill>
            <a:schemeClr val="tx1"/>
          </a:solidFill>
          <a:latin typeface="+mn-lt"/>
          <a:ea typeface="+mn-ea"/>
          <a:cs typeface="+mn-cs"/>
        </a:defRPr>
      </a:lvl7pPr>
      <a:lvl8pPr marL="1984666" algn="l" defTabSz="567048" rtl="0" eaLnBrk="1" latinLnBrk="0" hangingPunct="1">
        <a:defRPr sz="1117" kern="1200">
          <a:solidFill>
            <a:schemeClr val="tx1"/>
          </a:solidFill>
          <a:latin typeface="+mn-lt"/>
          <a:ea typeface="+mn-ea"/>
          <a:cs typeface="+mn-cs"/>
        </a:defRPr>
      </a:lvl8pPr>
      <a:lvl9pPr marL="2268190" algn="l" defTabSz="567048" rtl="0" eaLnBrk="1" latinLnBrk="0" hangingPunct="1">
        <a:defRPr sz="1117"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3">
          <p15:clr>
            <a:srgbClr val="F26B43"/>
          </p15:clr>
        </p15:guide>
        <p15:guide id="3" pos="6452">
          <p15:clr>
            <a:srgbClr val="F26B43"/>
          </p15:clr>
        </p15:guide>
        <p15:guide id="4" orient="horz" pos="816">
          <p15:clr>
            <a:srgbClr val="F26B43"/>
          </p15:clr>
        </p15:guide>
        <p15:guide id="6" orient="horz" pos="9026" userDrawn="1">
          <p15:clr>
            <a:srgbClr val="F26B43"/>
          </p15:clr>
        </p15:guide>
        <p15:guide id="8" orient="horz" pos="8867">
          <p15:clr>
            <a:srgbClr val="F26B43"/>
          </p15:clr>
        </p15:guide>
        <p15:guide id="10" pos="3436">
          <p15:clr>
            <a:srgbClr val="F26B43"/>
          </p15:clr>
        </p15:guide>
        <p15:guide id="11" pos="3299">
          <p15:clr>
            <a:srgbClr val="F26B43"/>
          </p15:clr>
        </p15:guide>
        <p15:guide id="12" orient="horz" pos="521" userDrawn="1">
          <p15:clr>
            <a:srgbClr val="F26B43"/>
          </p15:clr>
        </p15:guide>
        <p15:guide id="13" orient="horz" pos="294" userDrawn="1">
          <p15:clr>
            <a:srgbClr val="F26B43"/>
          </p15:clr>
        </p15:guide>
        <p15:guide id="14" orient="horz" pos="9263"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9CEF804-E58C-481B-A606-7D35AF68FF55}"/>
              </a:ext>
            </a:extLst>
          </p:cNvPr>
          <p:cNvSpPr>
            <a:spLocks noGrp="1"/>
          </p:cNvSpPr>
          <p:nvPr>
            <p:ph type="title"/>
          </p:nvPr>
        </p:nvSpPr>
        <p:spPr>
          <a:xfrm>
            <a:off x="449262" y="1295400"/>
            <a:ext cx="9793287" cy="2700000"/>
          </a:xfrm>
          <a:prstGeom prst="rect">
            <a:avLst/>
          </a:prstGeom>
          <a:solidFill>
            <a:schemeClr val="accent1"/>
          </a:solidFill>
        </p:spPr>
        <p:txBody>
          <a:bodyPr vert="horz" lIns="360000" tIns="360000" rIns="360000" bIns="360000" rtlCol="0" anchor="t" anchorCtr="0">
            <a:noAutofit/>
          </a:bodyPr>
          <a:lstStyle/>
          <a:p>
            <a:r>
              <a:rPr lang="en-US" noProof="0"/>
              <a:t>Mastertitelformat bearbeiten</a:t>
            </a:r>
          </a:p>
        </p:txBody>
      </p:sp>
      <p:sp>
        <p:nvSpPr>
          <p:cNvPr id="3" name="Textplatzhalter 2">
            <a:extLst>
              <a:ext uri="{FF2B5EF4-FFF2-40B4-BE49-F238E27FC236}">
                <a16:creationId xmlns:a16="http://schemas.microsoft.com/office/drawing/2014/main" id="{65C6EC0D-393C-42F2-B6A7-B19C9B098F2D}"/>
              </a:ext>
            </a:extLst>
          </p:cNvPr>
          <p:cNvSpPr>
            <a:spLocks noGrp="1"/>
          </p:cNvSpPr>
          <p:nvPr>
            <p:ph type="body" idx="1"/>
          </p:nvPr>
        </p:nvSpPr>
        <p:spPr>
          <a:xfrm>
            <a:off x="450000" y="4175124"/>
            <a:ext cx="9792550" cy="9900000"/>
          </a:xfrm>
          <a:prstGeom prst="rect">
            <a:avLst/>
          </a:prstGeom>
        </p:spPr>
        <p:txBody>
          <a:bodyPr vert="horz" lIns="0" tIns="0" rIns="0" bIns="0" rtlCol="0">
            <a:noAutofit/>
          </a:body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pic>
        <p:nvPicPr>
          <p:cNvPr id="12" name="Grafik 11">
            <a:extLst>
              <a:ext uri="{FF2B5EF4-FFF2-40B4-BE49-F238E27FC236}">
                <a16:creationId xmlns:a16="http://schemas.microsoft.com/office/drawing/2014/main" id="{03826F6B-271F-4F45-83CA-3CA7E3EF248F}"/>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49263" y="464284"/>
            <a:ext cx="2250000" cy="367021"/>
          </a:xfrm>
          <a:prstGeom prst="rect">
            <a:avLst/>
          </a:prstGeom>
        </p:spPr>
      </p:pic>
      <p:sp>
        <p:nvSpPr>
          <p:cNvPr id="6" name="Fußzeilenplatzhalter 4">
            <a:extLst>
              <a:ext uri="{FF2B5EF4-FFF2-40B4-BE49-F238E27FC236}">
                <a16:creationId xmlns:a16="http://schemas.microsoft.com/office/drawing/2014/main" id="{008D0C21-954E-436B-9783-87B68054FE95}"/>
              </a:ext>
            </a:extLst>
          </p:cNvPr>
          <p:cNvSpPr>
            <a:spLocks noGrp="1"/>
          </p:cNvSpPr>
          <p:nvPr>
            <p:ph type="ftr" sz="quarter" idx="3"/>
          </p:nvPr>
        </p:nvSpPr>
        <p:spPr>
          <a:xfrm>
            <a:off x="8010000" y="415704"/>
            <a:ext cx="2232000" cy="450144"/>
          </a:xfrm>
          <a:prstGeom prst="rect">
            <a:avLst/>
          </a:prstGeom>
        </p:spPr>
        <p:txBody>
          <a:bodyPr vert="horz" lIns="0" tIns="0" rIns="0" bIns="0" rtlCol="0" anchor="b" anchorCtr="0"/>
          <a:lstStyle>
            <a:lvl1pPr algn="l">
              <a:defRPr sz="1430">
                <a:solidFill>
                  <a:schemeClr val="tx1"/>
                </a:solidFill>
              </a:defRPr>
            </a:lvl1pPr>
          </a:lstStyle>
          <a:p>
            <a:r>
              <a:rPr lang="de-DE" dirty="0"/>
              <a:t>Organisationseinheit verbal </a:t>
            </a:r>
            <a:br>
              <a:rPr lang="de-DE" dirty="0"/>
            </a:br>
            <a:r>
              <a:rPr lang="de-DE" dirty="0"/>
              <a:t>optional auf 2 Zeilen</a:t>
            </a:r>
            <a:endParaRPr lang="en-US" dirty="0"/>
          </a:p>
        </p:txBody>
      </p:sp>
    </p:spTree>
    <p:extLst>
      <p:ext uri="{BB962C8B-B14F-4D97-AF65-F5344CB8AC3E}">
        <p14:creationId xmlns:p14="http://schemas.microsoft.com/office/powerpoint/2010/main" val="3035917154"/>
      </p:ext>
    </p:extLst>
  </p:cSld>
  <p:clrMap bg1="lt1" tx1="dk1" bg2="lt2" tx2="dk2" accent1="accent1" accent2="accent2" accent3="accent3" accent4="accent4" accent5="accent5" accent6="accent6" hlink="hlink" folHlink="folHlink"/>
  <p:sldLayoutIdLst>
    <p:sldLayoutId id="2147483665" r:id="rId1"/>
    <p:sldLayoutId id="2147483666" r:id="rId2"/>
  </p:sldLayoutIdLst>
  <p:timing>
    <p:tnLst>
      <p:par>
        <p:cTn id="1" dur="indefinite" restart="never" nodeType="tmRoot"/>
      </p:par>
    </p:tnLst>
  </p:timing>
  <p:hf sldNum="0" hdr="0" dt="0"/>
  <p:txStyles>
    <p:titleStyle>
      <a:lvl1pPr algn="l" defTabSz="567048"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80000" indent="-180000" algn="l" defTabSz="567048" rtl="0" eaLnBrk="1" latinLnBrk="0" hangingPunct="1">
        <a:lnSpc>
          <a:spcPts val="1550"/>
        </a:lnSpc>
        <a:spcBef>
          <a:spcPts val="200"/>
        </a:spcBef>
        <a:buFont typeface="Arial" panose="020B0604020202020204" pitchFamily="34" charset="0"/>
        <a:buChar char="•"/>
        <a:defRPr sz="1200" kern="1200">
          <a:solidFill>
            <a:schemeClr val="tx1"/>
          </a:solidFill>
          <a:latin typeface="+mn-lt"/>
          <a:ea typeface="+mn-ea"/>
          <a:cs typeface="+mn-cs"/>
        </a:defRPr>
      </a:lvl1pPr>
      <a:lvl2pPr marL="36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2pPr>
      <a:lvl3pPr marL="54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3pPr>
      <a:lvl4pPr marL="72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4pPr>
      <a:lvl5pPr marL="90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5pPr>
      <a:lvl6pPr marL="1559380"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6pPr>
      <a:lvl7pPr marL="1842904"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7pPr>
      <a:lvl8pPr marL="2126428"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8pPr>
      <a:lvl9pPr marL="2409952"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9pPr>
    </p:bodyStyle>
    <p:otherStyle>
      <a:defPPr>
        <a:defRPr lang="de-DE"/>
      </a:defPPr>
      <a:lvl1pPr marL="0" algn="l" defTabSz="567048" rtl="0" eaLnBrk="1" latinLnBrk="0" hangingPunct="1">
        <a:defRPr sz="1117" kern="1200">
          <a:solidFill>
            <a:schemeClr val="tx1"/>
          </a:solidFill>
          <a:latin typeface="+mn-lt"/>
          <a:ea typeface="+mn-ea"/>
          <a:cs typeface="+mn-cs"/>
        </a:defRPr>
      </a:lvl1pPr>
      <a:lvl2pPr marL="283524" algn="l" defTabSz="567048" rtl="0" eaLnBrk="1" latinLnBrk="0" hangingPunct="1">
        <a:defRPr sz="1117" kern="1200">
          <a:solidFill>
            <a:schemeClr val="tx1"/>
          </a:solidFill>
          <a:latin typeface="+mn-lt"/>
          <a:ea typeface="+mn-ea"/>
          <a:cs typeface="+mn-cs"/>
        </a:defRPr>
      </a:lvl2pPr>
      <a:lvl3pPr marL="567048" algn="l" defTabSz="567048" rtl="0" eaLnBrk="1" latinLnBrk="0" hangingPunct="1">
        <a:defRPr sz="1117" kern="1200">
          <a:solidFill>
            <a:schemeClr val="tx1"/>
          </a:solidFill>
          <a:latin typeface="+mn-lt"/>
          <a:ea typeface="+mn-ea"/>
          <a:cs typeface="+mn-cs"/>
        </a:defRPr>
      </a:lvl3pPr>
      <a:lvl4pPr marL="850571" algn="l" defTabSz="567048" rtl="0" eaLnBrk="1" latinLnBrk="0" hangingPunct="1">
        <a:defRPr sz="1117" kern="1200">
          <a:solidFill>
            <a:schemeClr val="tx1"/>
          </a:solidFill>
          <a:latin typeface="+mn-lt"/>
          <a:ea typeface="+mn-ea"/>
          <a:cs typeface="+mn-cs"/>
        </a:defRPr>
      </a:lvl4pPr>
      <a:lvl5pPr marL="1134095" algn="l" defTabSz="567048" rtl="0" eaLnBrk="1" latinLnBrk="0" hangingPunct="1">
        <a:defRPr sz="1117" kern="1200">
          <a:solidFill>
            <a:schemeClr val="tx1"/>
          </a:solidFill>
          <a:latin typeface="+mn-lt"/>
          <a:ea typeface="+mn-ea"/>
          <a:cs typeface="+mn-cs"/>
        </a:defRPr>
      </a:lvl5pPr>
      <a:lvl6pPr marL="1417619" algn="l" defTabSz="567048" rtl="0" eaLnBrk="1" latinLnBrk="0" hangingPunct="1">
        <a:defRPr sz="1117" kern="1200">
          <a:solidFill>
            <a:schemeClr val="tx1"/>
          </a:solidFill>
          <a:latin typeface="+mn-lt"/>
          <a:ea typeface="+mn-ea"/>
          <a:cs typeface="+mn-cs"/>
        </a:defRPr>
      </a:lvl6pPr>
      <a:lvl7pPr marL="1701143" algn="l" defTabSz="567048" rtl="0" eaLnBrk="1" latinLnBrk="0" hangingPunct="1">
        <a:defRPr sz="1117" kern="1200">
          <a:solidFill>
            <a:schemeClr val="tx1"/>
          </a:solidFill>
          <a:latin typeface="+mn-lt"/>
          <a:ea typeface="+mn-ea"/>
          <a:cs typeface="+mn-cs"/>
        </a:defRPr>
      </a:lvl7pPr>
      <a:lvl8pPr marL="1984666" algn="l" defTabSz="567048" rtl="0" eaLnBrk="1" latinLnBrk="0" hangingPunct="1">
        <a:defRPr sz="1117" kern="1200">
          <a:solidFill>
            <a:schemeClr val="tx1"/>
          </a:solidFill>
          <a:latin typeface="+mn-lt"/>
          <a:ea typeface="+mn-ea"/>
          <a:cs typeface="+mn-cs"/>
        </a:defRPr>
      </a:lvl8pPr>
      <a:lvl9pPr marL="2268190" algn="l" defTabSz="567048" rtl="0" eaLnBrk="1" latinLnBrk="0" hangingPunct="1">
        <a:defRPr sz="1117"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3">
          <p15:clr>
            <a:srgbClr val="F26B43"/>
          </p15:clr>
        </p15:guide>
        <p15:guide id="3" pos="6452">
          <p15:clr>
            <a:srgbClr val="F26B43"/>
          </p15:clr>
        </p15:guide>
        <p15:guide id="4" orient="horz" pos="816">
          <p15:clr>
            <a:srgbClr val="F26B43"/>
          </p15:clr>
        </p15:guide>
        <p15:guide id="6" orient="horz" pos="9262">
          <p15:clr>
            <a:srgbClr val="F26B43"/>
          </p15:clr>
        </p15:guide>
        <p15:guide id="8" orient="horz" pos="8867">
          <p15:clr>
            <a:srgbClr val="F26B43"/>
          </p15:clr>
        </p15:guide>
        <p15:guide id="10" pos="3436">
          <p15:clr>
            <a:srgbClr val="F26B43"/>
          </p15:clr>
        </p15:guide>
        <p15:guide id="11" pos="3299">
          <p15:clr>
            <a:srgbClr val="F26B43"/>
          </p15:clr>
        </p15:guide>
        <p15:guide id="12" orient="horz" pos="521" userDrawn="1">
          <p15:clr>
            <a:srgbClr val="F26B43"/>
          </p15:clr>
        </p15:guide>
        <p15:guide id="13" orient="horz" pos="294" userDrawn="1">
          <p15:clr>
            <a:srgbClr val="F26B43"/>
          </p15:clr>
        </p15:guide>
        <p15:guide id="14" orient="horz" pos="9026" userDrawn="1">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9CEF804-E58C-481B-A606-7D35AF68FF55}"/>
              </a:ext>
            </a:extLst>
          </p:cNvPr>
          <p:cNvSpPr>
            <a:spLocks noGrp="1"/>
          </p:cNvSpPr>
          <p:nvPr>
            <p:ph type="title"/>
          </p:nvPr>
        </p:nvSpPr>
        <p:spPr>
          <a:xfrm>
            <a:off x="449262" y="1295400"/>
            <a:ext cx="9793287" cy="2700000"/>
          </a:xfrm>
          <a:prstGeom prst="rect">
            <a:avLst/>
          </a:prstGeom>
          <a:solidFill>
            <a:schemeClr val="accent1"/>
          </a:solidFill>
        </p:spPr>
        <p:txBody>
          <a:bodyPr vert="horz" lIns="360000" tIns="360000" rIns="360000" bIns="360000" rtlCol="0" anchor="t" anchorCtr="0">
            <a:noAutofit/>
          </a:bodyPr>
          <a:lstStyle/>
          <a:p>
            <a:r>
              <a:rPr lang="en-US" noProof="0"/>
              <a:t>Mastertitelformat bearbeiten</a:t>
            </a:r>
          </a:p>
        </p:txBody>
      </p:sp>
      <p:sp>
        <p:nvSpPr>
          <p:cNvPr id="3" name="Textplatzhalter 2">
            <a:extLst>
              <a:ext uri="{FF2B5EF4-FFF2-40B4-BE49-F238E27FC236}">
                <a16:creationId xmlns:a16="http://schemas.microsoft.com/office/drawing/2014/main" id="{65C6EC0D-393C-42F2-B6A7-B19C9B098F2D}"/>
              </a:ext>
            </a:extLst>
          </p:cNvPr>
          <p:cNvSpPr>
            <a:spLocks noGrp="1"/>
          </p:cNvSpPr>
          <p:nvPr>
            <p:ph type="body" idx="1"/>
          </p:nvPr>
        </p:nvSpPr>
        <p:spPr>
          <a:xfrm>
            <a:off x="450000" y="4175124"/>
            <a:ext cx="9792550" cy="9900000"/>
          </a:xfrm>
          <a:prstGeom prst="rect">
            <a:avLst/>
          </a:prstGeom>
        </p:spPr>
        <p:txBody>
          <a:bodyPr vert="horz" lIns="0" tIns="0" rIns="0" bIns="0" rtlCol="0">
            <a:noAutofit/>
          </a:body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pic>
        <p:nvPicPr>
          <p:cNvPr id="12" name="Grafik 11">
            <a:extLst>
              <a:ext uri="{FF2B5EF4-FFF2-40B4-BE49-F238E27FC236}">
                <a16:creationId xmlns:a16="http://schemas.microsoft.com/office/drawing/2014/main" id="{03826F6B-271F-4F45-83CA-3CA7E3EF248F}"/>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49263" y="464284"/>
            <a:ext cx="2250000" cy="367021"/>
          </a:xfrm>
          <a:prstGeom prst="rect">
            <a:avLst/>
          </a:prstGeom>
        </p:spPr>
      </p:pic>
      <p:sp>
        <p:nvSpPr>
          <p:cNvPr id="6" name="Fußzeilenplatzhalter 4">
            <a:extLst>
              <a:ext uri="{FF2B5EF4-FFF2-40B4-BE49-F238E27FC236}">
                <a16:creationId xmlns:a16="http://schemas.microsoft.com/office/drawing/2014/main" id="{D11A5A91-F49C-4574-8091-65E8B7BF2C4D}"/>
              </a:ext>
            </a:extLst>
          </p:cNvPr>
          <p:cNvSpPr>
            <a:spLocks noGrp="1"/>
          </p:cNvSpPr>
          <p:nvPr>
            <p:ph type="ftr" sz="quarter" idx="3"/>
          </p:nvPr>
        </p:nvSpPr>
        <p:spPr>
          <a:xfrm>
            <a:off x="8010000" y="415704"/>
            <a:ext cx="2232000" cy="450144"/>
          </a:xfrm>
          <a:prstGeom prst="rect">
            <a:avLst/>
          </a:prstGeom>
        </p:spPr>
        <p:txBody>
          <a:bodyPr vert="horz" lIns="0" tIns="0" rIns="0" bIns="0" rtlCol="0" anchor="b" anchorCtr="0"/>
          <a:lstStyle>
            <a:lvl1pPr algn="l">
              <a:defRPr sz="1430">
                <a:solidFill>
                  <a:schemeClr val="tx1"/>
                </a:solidFill>
              </a:defRPr>
            </a:lvl1pPr>
          </a:lstStyle>
          <a:p>
            <a:r>
              <a:rPr lang="de-DE" dirty="0"/>
              <a:t>Organisationseinheit verbal </a:t>
            </a:r>
            <a:br>
              <a:rPr lang="de-DE" dirty="0"/>
            </a:br>
            <a:r>
              <a:rPr lang="de-DE" dirty="0"/>
              <a:t>optional auf 2 Zeilen</a:t>
            </a:r>
            <a:endParaRPr lang="en-US" dirty="0"/>
          </a:p>
        </p:txBody>
      </p:sp>
    </p:spTree>
    <p:extLst>
      <p:ext uri="{BB962C8B-B14F-4D97-AF65-F5344CB8AC3E}">
        <p14:creationId xmlns:p14="http://schemas.microsoft.com/office/powerpoint/2010/main" val="3910210801"/>
      </p:ext>
    </p:extLst>
  </p:cSld>
  <p:clrMap bg1="lt1" tx1="dk1" bg2="lt2" tx2="dk2" accent1="accent1" accent2="accent2" accent3="accent3" accent4="accent4" accent5="accent5" accent6="accent6" hlink="hlink" folHlink="folHlink"/>
  <p:sldLayoutIdLst>
    <p:sldLayoutId id="2147483668" r:id="rId1"/>
    <p:sldLayoutId id="2147483669" r:id="rId2"/>
  </p:sldLayoutIdLst>
  <p:hf sldNum="0" hdr="0" dt="0"/>
  <p:txStyles>
    <p:titleStyle>
      <a:lvl1pPr algn="l" defTabSz="567048"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80000" indent="-180000" algn="l" defTabSz="567048" rtl="0" eaLnBrk="1" latinLnBrk="0" hangingPunct="1">
        <a:lnSpc>
          <a:spcPts val="1550"/>
        </a:lnSpc>
        <a:spcBef>
          <a:spcPts val="200"/>
        </a:spcBef>
        <a:buFont typeface="Arial" panose="020B0604020202020204" pitchFamily="34" charset="0"/>
        <a:buChar char="•"/>
        <a:defRPr sz="1200" kern="1200">
          <a:solidFill>
            <a:schemeClr val="tx1"/>
          </a:solidFill>
          <a:latin typeface="+mn-lt"/>
          <a:ea typeface="+mn-ea"/>
          <a:cs typeface="+mn-cs"/>
        </a:defRPr>
      </a:lvl1pPr>
      <a:lvl2pPr marL="36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2pPr>
      <a:lvl3pPr marL="54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3pPr>
      <a:lvl4pPr marL="72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4pPr>
      <a:lvl5pPr marL="90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5pPr>
      <a:lvl6pPr marL="1559380"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6pPr>
      <a:lvl7pPr marL="1842904"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7pPr>
      <a:lvl8pPr marL="2126428"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8pPr>
      <a:lvl9pPr marL="2409952"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9pPr>
    </p:bodyStyle>
    <p:otherStyle>
      <a:defPPr>
        <a:defRPr lang="de-DE"/>
      </a:defPPr>
      <a:lvl1pPr marL="0" algn="l" defTabSz="567048" rtl="0" eaLnBrk="1" latinLnBrk="0" hangingPunct="1">
        <a:defRPr sz="1117" kern="1200">
          <a:solidFill>
            <a:schemeClr val="tx1"/>
          </a:solidFill>
          <a:latin typeface="+mn-lt"/>
          <a:ea typeface="+mn-ea"/>
          <a:cs typeface="+mn-cs"/>
        </a:defRPr>
      </a:lvl1pPr>
      <a:lvl2pPr marL="283524" algn="l" defTabSz="567048" rtl="0" eaLnBrk="1" latinLnBrk="0" hangingPunct="1">
        <a:defRPr sz="1117" kern="1200">
          <a:solidFill>
            <a:schemeClr val="tx1"/>
          </a:solidFill>
          <a:latin typeface="+mn-lt"/>
          <a:ea typeface="+mn-ea"/>
          <a:cs typeface="+mn-cs"/>
        </a:defRPr>
      </a:lvl2pPr>
      <a:lvl3pPr marL="567048" algn="l" defTabSz="567048" rtl="0" eaLnBrk="1" latinLnBrk="0" hangingPunct="1">
        <a:defRPr sz="1117" kern="1200">
          <a:solidFill>
            <a:schemeClr val="tx1"/>
          </a:solidFill>
          <a:latin typeface="+mn-lt"/>
          <a:ea typeface="+mn-ea"/>
          <a:cs typeface="+mn-cs"/>
        </a:defRPr>
      </a:lvl3pPr>
      <a:lvl4pPr marL="850571" algn="l" defTabSz="567048" rtl="0" eaLnBrk="1" latinLnBrk="0" hangingPunct="1">
        <a:defRPr sz="1117" kern="1200">
          <a:solidFill>
            <a:schemeClr val="tx1"/>
          </a:solidFill>
          <a:latin typeface="+mn-lt"/>
          <a:ea typeface="+mn-ea"/>
          <a:cs typeface="+mn-cs"/>
        </a:defRPr>
      </a:lvl4pPr>
      <a:lvl5pPr marL="1134095" algn="l" defTabSz="567048" rtl="0" eaLnBrk="1" latinLnBrk="0" hangingPunct="1">
        <a:defRPr sz="1117" kern="1200">
          <a:solidFill>
            <a:schemeClr val="tx1"/>
          </a:solidFill>
          <a:latin typeface="+mn-lt"/>
          <a:ea typeface="+mn-ea"/>
          <a:cs typeface="+mn-cs"/>
        </a:defRPr>
      </a:lvl5pPr>
      <a:lvl6pPr marL="1417619" algn="l" defTabSz="567048" rtl="0" eaLnBrk="1" latinLnBrk="0" hangingPunct="1">
        <a:defRPr sz="1117" kern="1200">
          <a:solidFill>
            <a:schemeClr val="tx1"/>
          </a:solidFill>
          <a:latin typeface="+mn-lt"/>
          <a:ea typeface="+mn-ea"/>
          <a:cs typeface="+mn-cs"/>
        </a:defRPr>
      </a:lvl6pPr>
      <a:lvl7pPr marL="1701143" algn="l" defTabSz="567048" rtl="0" eaLnBrk="1" latinLnBrk="0" hangingPunct="1">
        <a:defRPr sz="1117" kern="1200">
          <a:solidFill>
            <a:schemeClr val="tx1"/>
          </a:solidFill>
          <a:latin typeface="+mn-lt"/>
          <a:ea typeface="+mn-ea"/>
          <a:cs typeface="+mn-cs"/>
        </a:defRPr>
      </a:lvl7pPr>
      <a:lvl8pPr marL="1984666" algn="l" defTabSz="567048" rtl="0" eaLnBrk="1" latinLnBrk="0" hangingPunct="1">
        <a:defRPr sz="1117" kern="1200">
          <a:solidFill>
            <a:schemeClr val="tx1"/>
          </a:solidFill>
          <a:latin typeface="+mn-lt"/>
          <a:ea typeface="+mn-ea"/>
          <a:cs typeface="+mn-cs"/>
        </a:defRPr>
      </a:lvl8pPr>
      <a:lvl9pPr marL="2268190" algn="l" defTabSz="567048" rtl="0" eaLnBrk="1" latinLnBrk="0" hangingPunct="1">
        <a:defRPr sz="1117"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3">
          <p15:clr>
            <a:srgbClr val="F26B43"/>
          </p15:clr>
        </p15:guide>
        <p15:guide id="3" pos="6452">
          <p15:clr>
            <a:srgbClr val="F26B43"/>
          </p15:clr>
        </p15:guide>
        <p15:guide id="4" orient="horz" pos="816">
          <p15:clr>
            <a:srgbClr val="F26B43"/>
          </p15:clr>
        </p15:guide>
        <p15:guide id="6" orient="horz" pos="9262">
          <p15:clr>
            <a:srgbClr val="F26B43"/>
          </p15:clr>
        </p15:guide>
        <p15:guide id="8" orient="horz" pos="8867">
          <p15:clr>
            <a:srgbClr val="F26B43"/>
          </p15:clr>
        </p15:guide>
        <p15:guide id="10" pos="3436">
          <p15:clr>
            <a:srgbClr val="F26B43"/>
          </p15:clr>
        </p15:guide>
        <p15:guide id="11" pos="3299">
          <p15:clr>
            <a:srgbClr val="F26B43"/>
          </p15:clr>
        </p15:guide>
        <p15:guide id="12" orient="horz" pos="521" userDrawn="1">
          <p15:clr>
            <a:srgbClr val="F26B43"/>
          </p15:clr>
        </p15:guide>
        <p15:guide id="13" orient="horz" pos="294" userDrawn="1">
          <p15:clr>
            <a:srgbClr val="F26B43"/>
          </p15:clr>
        </p15:guide>
        <p15:guide id="14" orient="horz" pos="9026" userDrawn="1">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9CEF804-E58C-481B-A606-7D35AF68FF55}"/>
              </a:ext>
            </a:extLst>
          </p:cNvPr>
          <p:cNvSpPr>
            <a:spLocks noGrp="1"/>
          </p:cNvSpPr>
          <p:nvPr>
            <p:ph type="title"/>
          </p:nvPr>
        </p:nvSpPr>
        <p:spPr>
          <a:xfrm>
            <a:off x="449262" y="1295400"/>
            <a:ext cx="9793287" cy="2700000"/>
          </a:xfrm>
          <a:prstGeom prst="rect">
            <a:avLst/>
          </a:prstGeom>
          <a:solidFill>
            <a:schemeClr val="accent1"/>
          </a:solidFill>
        </p:spPr>
        <p:txBody>
          <a:bodyPr vert="horz" lIns="360000" tIns="360000" rIns="360000" bIns="360000" rtlCol="0" anchor="t" anchorCtr="0">
            <a:noAutofit/>
          </a:bodyPr>
          <a:lstStyle/>
          <a:p>
            <a:r>
              <a:rPr lang="en-US" noProof="0"/>
              <a:t>Mastertitelformat bearbeiten</a:t>
            </a:r>
          </a:p>
        </p:txBody>
      </p:sp>
      <p:sp>
        <p:nvSpPr>
          <p:cNvPr id="3" name="Textplatzhalter 2">
            <a:extLst>
              <a:ext uri="{FF2B5EF4-FFF2-40B4-BE49-F238E27FC236}">
                <a16:creationId xmlns:a16="http://schemas.microsoft.com/office/drawing/2014/main" id="{65C6EC0D-393C-42F2-B6A7-B19C9B098F2D}"/>
              </a:ext>
            </a:extLst>
          </p:cNvPr>
          <p:cNvSpPr>
            <a:spLocks noGrp="1"/>
          </p:cNvSpPr>
          <p:nvPr>
            <p:ph type="body" idx="1"/>
          </p:nvPr>
        </p:nvSpPr>
        <p:spPr>
          <a:xfrm>
            <a:off x="450000" y="4175124"/>
            <a:ext cx="9792550" cy="9900000"/>
          </a:xfrm>
          <a:prstGeom prst="rect">
            <a:avLst/>
          </a:prstGeom>
        </p:spPr>
        <p:txBody>
          <a:bodyPr vert="horz" lIns="0" tIns="0" rIns="0" bIns="0" rtlCol="0">
            <a:noAutofit/>
          </a:body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pic>
        <p:nvPicPr>
          <p:cNvPr id="12" name="Grafik 11">
            <a:extLst>
              <a:ext uri="{FF2B5EF4-FFF2-40B4-BE49-F238E27FC236}">
                <a16:creationId xmlns:a16="http://schemas.microsoft.com/office/drawing/2014/main" id="{03826F6B-271F-4F45-83CA-3CA7E3EF248F}"/>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49263" y="464284"/>
            <a:ext cx="2250000" cy="367021"/>
          </a:xfrm>
          <a:prstGeom prst="rect">
            <a:avLst/>
          </a:prstGeom>
        </p:spPr>
      </p:pic>
      <p:sp>
        <p:nvSpPr>
          <p:cNvPr id="6" name="Fußzeilenplatzhalter 4">
            <a:extLst>
              <a:ext uri="{FF2B5EF4-FFF2-40B4-BE49-F238E27FC236}">
                <a16:creationId xmlns:a16="http://schemas.microsoft.com/office/drawing/2014/main" id="{BF327E01-6420-49F2-A700-C496E8C76340}"/>
              </a:ext>
            </a:extLst>
          </p:cNvPr>
          <p:cNvSpPr>
            <a:spLocks noGrp="1"/>
          </p:cNvSpPr>
          <p:nvPr>
            <p:ph type="ftr" sz="quarter" idx="3"/>
          </p:nvPr>
        </p:nvSpPr>
        <p:spPr>
          <a:xfrm>
            <a:off x="8010000" y="415704"/>
            <a:ext cx="2232000" cy="450144"/>
          </a:xfrm>
          <a:prstGeom prst="rect">
            <a:avLst/>
          </a:prstGeom>
        </p:spPr>
        <p:txBody>
          <a:bodyPr vert="horz" lIns="0" tIns="0" rIns="0" bIns="0" rtlCol="0" anchor="b" anchorCtr="0"/>
          <a:lstStyle>
            <a:lvl1pPr algn="l">
              <a:defRPr sz="1430">
                <a:solidFill>
                  <a:schemeClr val="tx1"/>
                </a:solidFill>
              </a:defRPr>
            </a:lvl1pPr>
          </a:lstStyle>
          <a:p>
            <a:r>
              <a:rPr lang="de-DE" dirty="0"/>
              <a:t>Organisationseinheit verbal </a:t>
            </a:r>
            <a:br>
              <a:rPr lang="de-DE" dirty="0"/>
            </a:br>
            <a:r>
              <a:rPr lang="de-DE" dirty="0"/>
              <a:t>optional auf 2 Zeilen</a:t>
            </a:r>
            <a:endParaRPr lang="en-US" dirty="0"/>
          </a:p>
        </p:txBody>
      </p:sp>
    </p:spTree>
    <p:extLst>
      <p:ext uri="{BB962C8B-B14F-4D97-AF65-F5344CB8AC3E}">
        <p14:creationId xmlns:p14="http://schemas.microsoft.com/office/powerpoint/2010/main" val="1882428202"/>
      </p:ext>
    </p:extLst>
  </p:cSld>
  <p:clrMap bg1="lt1" tx1="dk1" bg2="lt2" tx2="dk2" accent1="accent1" accent2="accent2" accent3="accent3" accent4="accent4" accent5="accent5" accent6="accent6" hlink="hlink" folHlink="folHlink"/>
  <p:sldLayoutIdLst>
    <p:sldLayoutId id="2147483671" r:id="rId1"/>
    <p:sldLayoutId id="2147483672" r:id="rId2"/>
  </p:sldLayoutIdLst>
  <p:timing>
    <p:tnLst>
      <p:par>
        <p:cTn id="1" dur="indefinite" restart="never" nodeType="tmRoot"/>
      </p:par>
    </p:tnLst>
  </p:timing>
  <p:hf sldNum="0" hdr="0" dt="0"/>
  <p:txStyles>
    <p:titleStyle>
      <a:lvl1pPr algn="l" defTabSz="567048"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80000" indent="-180000" algn="l" defTabSz="567048" rtl="0" eaLnBrk="1" latinLnBrk="0" hangingPunct="1">
        <a:lnSpc>
          <a:spcPts val="1550"/>
        </a:lnSpc>
        <a:spcBef>
          <a:spcPts val="200"/>
        </a:spcBef>
        <a:buFont typeface="Arial" panose="020B0604020202020204" pitchFamily="34" charset="0"/>
        <a:buChar char="•"/>
        <a:defRPr sz="1200" kern="1200">
          <a:solidFill>
            <a:schemeClr val="tx1"/>
          </a:solidFill>
          <a:latin typeface="+mn-lt"/>
          <a:ea typeface="+mn-ea"/>
          <a:cs typeface="+mn-cs"/>
        </a:defRPr>
      </a:lvl1pPr>
      <a:lvl2pPr marL="36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2pPr>
      <a:lvl3pPr marL="54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3pPr>
      <a:lvl4pPr marL="72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4pPr>
      <a:lvl5pPr marL="90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5pPr>
      <a:lvl6pPr marL="1559380"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6pPr>
      <a:lvl7pPr marL="1842904"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7pPr>
      <a:lvl8pPr marL="2126428"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8pPr>
      <a:lvl9pPr marL="2409952"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9pPr>
    </p:bodyStyle>
    <p:otherStyle>
      <a:defPPr>
        <a:defRPr lang="de-DE"/>
      </a:defPPr>
      <a:lvl1pPr marL="0" algn="l" defTabSz="567048" rtl="0" eaLnBrk="1" latinLnBrk="0" hangingPunct="1">
        <a:defRPr sz="1117" kern="1200">
          <a:solidFill>
            <a:schemeClr val="tx1"/>
          </a:solidFill>
          <a:latin typeface="+mn-lt"/>
          <a:ea typeface="+mn-ea"/>
          <a:cs typeface="+mn-cs"/>
        </a:defRPr>
      </a:lvl1pPr>
      <a:lvl2pPr marL="283524" algn="l" defTabSz="567048" rtl="0" eaLnBrk="1" latinLnBrk="0" hangingPunct="1">
        <a:defRPr sz="1117" kern="1200">
          <a:solidFill>
            <a:schemeClr val="tx1"/>
          </a:solidFill>
          <a:latin typeface="+mn-lt"/>
          <a:ea typeface="+mn-ea"/>
          <a:cs typeface="+mn-cs"/>
        </a:defRPr>
      </a:lvl2pPr>
      <a:lvl3pPr marL="567048" algn="l" defTabSz="567048" rtl="0" eaLnBrk="1" latinLnBrk="0" hangingPunct="1">
        <a:defRPr sz="1117" kern="1200">
          <a:solidFill>
            <a:schemeClr val="tx1"/>
          </a:solidFill>
          <a:latin typeface="+mn-lt"/>
          <a:ea typeface="+mn-ea"/>
          <a:cs typeface="+mn-cs"/>
        </a:defRPr>
      </a:lvl3pPr>
      <a:lvl4pPr marL="850571" algn="l" defTabSz="567048" rtl="0" eaLnBrk="1" latinLnBrk="0" hangingPunct="1">
        <a:defRPr sz="1117" kern="1200">
          <a:solidFill>
            <a:schemeClr val="tx1"/>
          </a:solidFill>
          <a:latin typeface="+mn-lt"/>
          <a:ea typeface="+mn-ea"/>
          <a:cs typeface="+mn-cs"/>
        </a:defRPr>
      </a:lvl4pPr>
      <a:lvl5pPr marL="1134095" algn="l" defTabSz="567048" rtl="0" eaLnBrk="1" latinLnBrk="0" hangingPunct="1">
        <a:defRPr sz="1117" kern="1200">
          <a:solidFill>
            <a:schemeClr val="tx1"/>
          </a:solidFill>
          <a:latin typeface="+mn-lt"/>
          <a:ea typeface="+mn-ea"/>
          <a:cs typeface="+mn-cs"/>
        </a:defRPr>
      </a:lvl5pPr>
      <a:lvl6pPr marL="1417619" algn="l" defTabSz="567048" rtl="0" eaLnBrk="1" latinLnBrk="0" hangingPunct="1">
        <a:defRPr sz="1117" kern="1200">
          <a:solidFill>
            <a:schemeClr val="tx1"/>
          </a:solidFill>
          <a:latin typeface="+mn-lt"/>
          <a:ea typeface="+mn-ea"/>
          <a:cs typeface="+mn-cs"/>
        </a:defRPr>
      </a:lvl6pPr>
      <a:lvl7pPr marL="1701143" algn="l" defTabSz="567048" rtl="0" eaLnBrk="1" latinLnBrk="0" hangingPunct="1">
        <a:defRPr sz="1117" kern="1200">
          <a:solidFill>
            <a:schemeClr val="tx1"/>
          </a:solidFill>
          <a:latin typeface="+mn-lt"/>
          <a:ea typeface="+mn-ea"/>
          <a:cs typeface="+mn-cs"/>
        </a:defRPr>
      </a:lvl7pPr>
      <a:lvl8pPr marL="1984666" algn="l" defTabSz="567048" rtl="0" eaLnBrk="1" latinLnBrk="0" hangingPunct="1">
        <a:defRPr sz="1117" kern="1200">
          <a:solidFill>
            <a:schemeClr val="tx1"/>
          </a:solidFill>
          <a:latin typeface="+mn-lt"/>
          <a:ea typeface="+mn-ea"/>
          <a:cs typeface="+mn-cs"/>
        </a:defRPr>
      </a:lvl8pPr>
      <a:lvl9pPr marL="2268190" algn="l" defTabSz="567048" rtl="0" eaLnBrk="1" latinLnBrk="0" hangingPunct="1">
        <a:defRPr sz="1117"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3">
          <p15:clr>
            <a:srgbClr val="F26B43"/>
          </p15:clr>
        </p15:guide>
        <p15:guide id="3" pos="6452">
          <p15:clr>
            <a:srgbClr val="F26B43"/>
          </p15:clr>
        </p15:guide>
        <p15:guide id="4" orient="horz" pos="816">
          <p15:clr>
            <a:srgbClr val="F26B43"/>
          </p15:clr>
        </p15:guide>
        <p15:guide id="6" orient="horz" pos="9262">
          <p15:clr>
            <a:srgbClr val="F26B43"/>
          </p15:clr>
        </p15:guide>
        <p15:guide id="8" orient="horz" pos="8867">
          <p15:clr>
            <a:srgbClr val="F26B43"/>
          </p15:clr>
        </p15:guide>
        <p15:guide id="10" pos="3436">
          <p15:clr>
            <a:srgbClr val="F26B43"/>
          </p15:clr>
        </p15:guide>
        <p15:guide id="11" pos="3299">
          <p15:clr>
            <a:srgbClr val="F26B43"/>
          </p15:clr>
        </p15:guide>
        <p15:guide id="12" orient="horz" pos="521" userDrawn="1">
          <p15:clr>
            <a:srgbClr val="F26B43"/>
          </p15:clr>
        </p15:guide>
        <p15:guide id="13" orient="horz" pos="294" userDrawn="1">
          <p15:clr>
            <a:srgbClr val="F26B43"/>
          </p15:clr>
        </p15:guide>
        <p15:guide id="14" orient="horz" pos="9026" userDrawn="1">
          <p15:clr>
            <a:srgbClr val="F26B43"/>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9CEF804-E58C-481B-A606-7D35AF68FF55}"/>
              </a:ext>
            </a:extLst>
          </p:cNvPr>
          <p:cNvSpPr>
            <a:spLocks noGrp="1"/>
          </p:cNvSpPr>
          <p:nvPr>
            <p:ph type="title"/>
          </p:nvPr>
        </p:nvSpPr>
        <p:spPr>
          <a:xfrm>
            <a:off x="449262" y="1295400"/>
            <a:ext cx="9793287" cy="2700000"/>
          </a:xfrm>
          <a:prstGeom prst="rect">
            <a:avLst/>
          </a:prstGeom>
          <a:solidFill>
            <a:schemeClr val="accent1"/>
          </a:solidFill>
        </p:spPr>
        <p:txBody>
          <a:bodyPr vert="horz" lIns="360000" tIns="360000" rIns="360000" bIns="360000" rtlCol="0" anchor="t" anchorCtr="0">
            <a:noAutofit/>
          </a:bodyPr>
          <a:lstStyle/>
          <a:p>
            <a:r>
              <a:rPr lang="en-US" noProof="0"/>
              <a:t>Mastertitelformat bearbeiten</a:t>
            </a:r>
          </a:p>
        </p:txBody>
      </p:sp>
      <p:sp>
        <p:nvSpPr>
          <p:cNvPr id="3" name="Textplatzhalter 2">
            <a:extLst>
              <a:ext uri="{FF2B5EF4-FFF2-40B4-BE49-F238E27FC236}">
                <a16:creationId xmlns:a16="http://schemas.microsoft.com/office/drawing/2014/main" id="{65C6EC0D-393C-42F2-B6A7-B19C9B098F2D}"/>
              </a:ext>
            </a:extLst>
          </p:cNvPr>
          <p:cNvSpPr>
            <a:spLocks noGrp="1"/>
          </p:cNvSpPr>
          <p:nvPr>
            <p:ph type="body" idx="1"/>
          </p:nvPr>
        </p:nvSpPr>
        <p:spPr>
          <a:xfrm>
            <a:off x="450000" y="4175124"/>
            <a:ext cx="9792550" cy="9900000"/>
          </a:xfrm>
          <a:prstGeom prst="rect">
            <a:avLst/>
          </a:prstGeom>
        </p:spPr>
        <p:txBody>
          <a:bodyPr vert="horz" lIns="0" tIns="0" rIns="0" bIns="0" rtlCol="0">
            <a:noAutofit/>
          </a:body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pic>
        <p:nvPicPr>
          <p:cNvPr id="12" name="Grafik 11">
            <a:extLst>
              <a:ext uri="{FF2B5EF4-FFF2-40B4-BE49-F238E27FC236}">
                <a16:creationId xmlns:a16="http://schemas.microsoft.com/office/drawing/2014/main" id="{03826F6B-271F-4F45-83CA-3CA7E3EF248F}"/>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49263" y="464284"/>
            <a:ext cx="2250000" cy="367021"/>
          </a:xfrm>
          <a:prstGeom prst="rect">
            <a:avLst/>
          </a:prstGeom>
        </p:spPr>
      </p:pic>
      <p:sp>
        <p:nvSpPr>
          <p:cNvPr id="6" name="Fußzeilenplatzhalter 4">
            <a:extLst>
              <a:ext uri="{FF2B5EF4-FFF2-40B4-BE49-F238E27FC236}">
                <a16:creationId xmlns:a16="http://schemas.microsoft.com/office/drawing/2014/main" id="{DF55E107-9A5E-48D5-998E-3EA938F529F7}"/>
              </a:ext>
            </a:extLst>
          </p:cNvPr>
          <p:cNvSpPr>
            <a:spLocks noGrp="1"/>
          </p:cNvSpPr>
          <p:nvPr>
            <p:ph type="ftr" sz="quarter" idx="3"/>
          </p:nvPr>
        </p:nvSpPr>
        <p:spPr>
          <a:xfrm>
            <a:off x="8010000" y="415704"/>
            <a:ext cx="2232000" cy="450144"/>
          </a:xfrm>
          <a:prstGeom prst="rect">
            <a:avLst/>
          </a:prstGeom>
        </p:spPr>
        <p:txBody>
          <a:bodyPr vert="horz" lIns="0" tIns="0" rIns="0" bIns="0" rtlCol="0" anchor="b" anchorCtr="0"/>
          <a:lstStyle>
            <a:lvl1pPr algn="l">
              <a:defRPr sz="1430">
                <a:solidFill>
                  <a:schemeClr val="tx1"/>
                </a:solidFill>
              </a:defRPr>
            </a:lvl1pPr>
          </a:lstStyle>
          <a:p>
            <a:r>
              <a:rPr lang="de-DE" dirty="0"/>
              <a:t>Organisationseinheit verbal </a:t>
            </a:r>
            <a:br>
              <a:rPr lang="de-DE" dirty="0"/>
            </a:br>
            <a:r>
              <a:rPr lang="de-DE" dirty="0"/>
              <a:t>optional auf 2 Zeilen</a:t>
            </a:r>
            <a:endParaRPr lang="en-US" dirty="0"/>
          </a:p>
        </p:txBody>
      </p:sp>
    </p:spTree>
    <p:extLst>
      <p:ext uri="{BB962C8B-B14F-4D97-AF65-F5344CB8AC3E}">
        <p14:creationId xmlns:p14="http://schemas.microsoft.com/office/powerpoint/2010/main" val="3230138047"/>
      </p:ext>
    </p:extLst>
  </p:cSld>
  <p:clrMap bg1="lt1" tx1="dk1" bg2="lt2" tx2="dk2" accent1="accent1" accent2="accent2" accent3="accent3" accent4="accent4" accent5="accent5" accent6="accent6" hlink="hlink" folHlink="folHlink"/>
  <p:sldLayoutIdLst>
    <p:sldLayoutId id="2147483674" r:id="rId1"/>
    <p:sldLayoutId id="2147483675" r:id="rId2"/>
  </p:sldLayoutIdLst>
  <p:timing>
    <p:tnLst>
      <p:par>
        <p:cTn id="1" dur="indefinite" restart="never" nodeType="tmRoot"/>
      </p:par>
    </p:tnLst>
  </p:timing>
  <p:hf sldNum="0" hdr="0" dt="0"/>
  <p:txStyles>
    <p:titleStyle>
      <a:lvl1pPr algn="l" defTabSz="567048"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80000" indent="-180000" algn="l" defTabSz="567048" rtl="0" eaLnBrk="1" latinLnBrk="0" hangingPunct="1">
        <a:lnSpc>
          <a:spcPts val="1550"/>
        </a:lnSpc>
        <a:spcBef>
          <a:spcPts val="200"/>
        </a:spcBef>
        <a:buFont typeface="Arial" panose="020B0604020202020204" pitchFamily="34" charset="0"/>
        <a:buChar char="•"/>
        <a:defRPr sz="1200" kern="1200">
          <a:solidFill>
            <a:schemeClr val="tx1"/>
          </a:solidFill>
          <a:latin typeface="+mn-lt"/>
          <a:ea typeface="+mn-ea"/>
          <a:cs typeface="+mn-cs"/>
        </a:defRPr>
      </a:lvl1pPr>
      <a:lvl2pPr marL="36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2pPr>
      <a:lvl3pPr marL="54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3pPr>
      <a:lvl4pPr marL="72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4pPr>
      <a:lvl5pPr marL="900000" indent="-180000" algn="l" defTabSz="567048" rtl="0" eaLnBrk="1" latinLnBrk="0" hangingPunct="1">
        <a:lnSpc>
          <a:spcPts val="1550"/>
        </a:lnSpc>
        <a:spcBef>
          <a:spcPts val="200"/>
        </a:spcBef>
        <a:buFont typeface="Symbol" panose="05050102010706020507" pitchFamily="18" charset="2"/>
        <a:buChar char="-"/>
        <a:defRPr sz="1200" kern="1200">
          <a:solidFill>
            <a:schemeClr val="tx1"/>
          </a:solidFill>
          <a:latin typeface="+mn-lt"/>
          <a:ea typeface="+mn-ea"/>
          <a:cs typeface="+mn-cs"/>
        </a:defRPr>
      </a:lvl5pPr>
      <a:lvl6pPr marL="1559380"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6pPr>
      <a:lvl7pPr marL="1842904"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7pPr>
      <a:lvl8pPr marL="2126428"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8pPr>
      <a:lvl9pPr marL="2409952" indent="-141762" algn="l" defTabSz="567048"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9pPr>
    </p:bodyStyle>
    <p:otherStyle>
      <a:defPPr>
        <a:defRPr lang="de-DE"/>
      </a:defPPr>
      <a:lvl1pPr marL="0" algn="l" defTabSz="567048" rtl="0" eaLnBrk="1" latinLnBrk="0" hangingPunct="1">
        <a:defRPr sz="1117" kern="1200">
          <a:solidFill>
            <a:schemeClr val="tx1"/>
          </a:solidFill>
          <a:latin typeface="+mn-lt"/>
          <a:ea typeface="+mn-ea"/>
          <a:cs typeface="+mn-cs"/>
        </a:defRPr>
      </a:lvl1pPr>
      <a:lvl2pPr marL="283524" algn="l" defTabSz="567048" rtl="0" eaLnBrk="1" latinLnBrk="0" hangingPunct="1">
        <a:defRPr sz="1117" kern="1200">
          <a:solidFill>
            <a:schemeClr val="tx1"/>
          </a:solidFill>
          <a:latin typeface="+mn-lt"/>
          <a:ea typeface="+mn-ea"/>
          <a:cs typeface="+mn-cs"/>
        </a:defRPr>
      </a:lvl2pPr>
      <a:lvl3pPr marL="567048" algn="l" defTabSz="567048" rtl="0" eaLnBrk="1" latinLnBrk="0" hangingPunct="1">
        <a:defRPr sz="1117" kern="1200">
          <a:solidFill>
            <a:schemeClr val="tx1"/>
          </a:solidFill>
          <a:latin typeface="+mn-lt"/>
          <a:ea typeface="+mn-ea"/>
          <a:cs typeface="+mn-cs"/>
        </a:defRPr>
      </a:lvl3pPr>
      <a:lvl4pPr marL="850571" algn="l" defTabSz="567048" rtl="0" eaLnBrk="1" latinLnBrk="0" hangingPunct="1">
        <a:defRPr sz="1117" kern="1200">
          <a:solidFill>
            <a:schemeClr val="tx1"/>
          </a:solidFill>
          <a:latin typeface="+mn-lt"/>
          <a:ea typeface="+mn-ea"/>
          <a:cs typeface="+mn-cs"/>
        </a:defRPr>
      </a:lvl4pPr>
      <a:lvl5pPr marL="1134095" algn="l" defTabSz="567048" rtl="0" eaLnBrk="1" latinLnBrk="0" hangingPunct="1">
        <a:defRPr sz="1117" kern="1200">
          <a:solidFill>
            <a:schemeClr val="tx1"/>
          </a:solidFill>
          <a:latin typeface="+mn-lt"/>
          <a:ea typeface="+mn-ea"/>
          <a:cs typeface="+mn-cs"/>
        </a:defRPr>
      </a:lvl5pPr>
      <a:lvl6pPr marL="1417619" algn="l" defTabSz="567048" rtl="0" eaLnBrk="1" latinLnBrk="0" hangingPunct="1">
        <a:defRPr sz="1117" kern="1200">
          <a:solidFill>
            <a:schemeClr val="tx1"/>
          </a:solidFill>
          <a:latin typeface="+mn-lt"/>
          <a:ea typeface="+mn-ea"/>
          <a:cs typeface="+mn-cs"/>
        </a:defRPr>
      </a:lvl6pPr>
      <a:lvl7pPr marL="1701143" algn="l" defTabSz="567048" rtl="0" eaLnBrk="1" latinLnBrk="0" hangingPunct="1">
        <a:defRPr sz="1117" kern="1200">
          <a:solidFill>
            <a:schemeClr val="tx1"/>
          </a:solidFill>
          <a:latin typeface="+mn-lt"/>
          <a:ea typeface="+mn-ea"/>
          <a:cs typeface="+mn-cs"/>
        </a:defRPr>
      </a:lvl7pPr>
      <a:lvl8pPr marL="1984666" algn="l" defTabSz="567048" rtl="0" eaLnBrk="1" latinLnBrk="0" hangingPunct="1">
        <a:defRPr sz="1117" kern="1200">
          <a:solidFill>
            <a:schemeClr val="tx1"/>
          </a:solidFill>
          <a:latin typeface="+mn-lt"/>
          <a:ea typeface="+mn-ea"/>
          <a:cs typeface="+mn-cs"/>
        </a:defRPr>
      </a:lvl8pPr>
      <a:lvl9pPr marL="2268190" algn="l" defTabSz="567048" rtl="0" eaLnBrk="1" latinLnBrk="0" hangingPunct="1">
        <a:defRPr sz="1117"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3">
          <p15:clr>
            <a:srgbClr val="F26B43"/>
          </p15:clr>
        </p15:guide>
        <p15:guide id="3" pos="6452">
          <p15:clr>
            <a:srgbClr val="F26B43"/>
          </p15:clr>
        </p15:guide>
        <p15:guide id="4" orient="horz" pos="816">
          <p15:clr>
            <a:srgbClr val="F26B43"/>
          </p15:clr>
        </p15:guide>
        <p15:guide id="6" orient="horz" pos="9262">
          <p15:clr>
            <a:srgbClr val="F26B43"/>
          </p15:clr>
        </p15:guide>
        <p15:guide id="8" orient="horz" pos="8867">
          <p15:clr>
            <a:srgbClr val="F26B43"/>
          </p15:clr>
        </p15:guide>
        <p15:guide id="10" pos="3436">
          <p15:clr>
            <a:srgbClr val="F26B43"/>
          </p15:clr>
        </p15:guide>
        <p15:guide id="11" pos="3299">
          <p15:clr>
            <a:srgbClr val="F26B43"/>
          </p15:clr>
        </p15:guide>
        <p15:guide id="12" orient="horz" pos="521" userDrawn="1">
          <p15:clr>
            <a:srgbClr val="F26B43"/>
          </p15:clr>
        </p15:guide>
        <p15:guide id="13" orient="horz" pos="294" userDrawn="1">
          <p15:clr>
            <a:srgbClr val="F26B43"/>
          </p15:clr>
        </p15:guide>
        <p15:guide id="14" orient="horz" pos="902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498A326D-5459-448C-A1DA-1837E53120CD}"/>
              </a:ext>
            </a:extLst>
          </p:cNvPr>
          <p:cNvSpPr>
            <a:spLocks noGrp="1"/>
          </p:cNvSpPr>
          <p:nvPr>
            <p:ph type="body" sz="quarter" idx="11"/>
          </p:nvPr>
        </p:nvSpPr>
        <p:spPr/>
        <p:txBody>
          <a:bodyPr/>
          <a:lstStyle/>
          <a:p>
            <a:r>
              <a:rPr lang="en-US" dirty="0" err="1"/>
              <a:t>Titel</a:t>
            </a:r>
            <a:r>
              <a:rPr lang="en-US" dirty="0"/>
              <a:t>: max. 2 </a:t>
            </a:r>
            <a:r>
              <a:rPr lang="en-US" dirty="0" err="1"/>
              <a:t>Linien</a:t>
            </a:r>
            <a:r>
              <a:rPr lang="en-US" dirty="0"/>
              <a:t> </a:t>
            </a:r>
            <a:r>
              <a:rPr lang="en-US" dirty="0" err="1"/>
              <a:t>lang</a:t>
            </a:r>
            <a:endParaRPr lang="en-US" dirty="0"/>
          </a:p>
          <a:p>
            <a:r>
              <a:rPr lang="en-US" dirty="0"/>
              <a:t>(leer </a:t>
            </a:r>
            <a:r>
              <a:rPr lang="en-US" dirty="0" err="1"/>
              <a:t>bei</a:t>
            </a:r>
            <a:r>
              <a:rPr lang="en-US" dirty="0"/>
              <a:t> </a:t>
            </a:r>
            <a:r>
              <a:rPr lang="en-US" dirty="0" err="1"/>
              <a:t>kurzen</a:t>
            </a:r>
            <a:r>
              <a:rPr lang="en-US" dirty="0"/>
              <a:t> </a:t>
            </a:r>
            <a:r>
              <a:rPr lang="en-US" dirty="0" err="1"/>
              <a:t>Titeln</a:t>
            </a:r>
            <a:r>
              <a:rPr lang="en-US" dirty="0"/>
              <a:t>, </a:t>
            </a:r>
            <a:r>
              <a:rPr lang="en-US" dirty="0" err="1"/>
              <a:t>evtl</a:t>
            </a:r>
            <a:r>
              <a:rPr lang="en-US" dirty="0"/>
              <a:t>. </a:t>
            </a:r>
            <a:r>
              <a:rPr lang="en-US" dirty="0" err="1"/>
              <a:t>Untertitel</a:t>
            </a:r>
            <a:r>
              <a:rPr lang="en-US" dirty="0"/>
              <a:t>)</a:t>
            </a:r>
          </a:p>
          <a:p>
            <a:pPr lvl="1"/>
            <a:endParaRPr lang="en-US" dirty="0" smtClean="0"/>
          </a:p>
          <a:p>
            <a:pPr lvl="1"/>
            <a:r>
              <a:rPr lang="en-US" b="1" dirty="0" err="1" smtClean="0"/>
              <a:t>Projektarbeit</a:t>
            </a:r>
            <a:r>
              <a:rPr lang="en-US" b="1" dirty="0" smtClean="0"/>
              <a:t> </a:t>
            </a:r>
            <a:r>
              <a:rPr lang="en-US" b="1" dirty="0" err="1" smtClean="0"/>
              <a:t>Basisjahr</a:t>
            </a:r>
            <a:r>
              <a:rPr lang="en-US" b="1" dirty="0" smtClean="0"/>
              <a:t>: </a:t>
            </a:r>
            <a:r>
              <a:rPr lang="en-US" b="1" dirty="0"/>
              <a:t>“</a:t>
            </a:r>
            <a:r>
              <a:rPr lang="en-US" b="1" dirty="0" err="1"/>
              <a:t>Namen</a:t>
            </a:r>
            <a:r>
              <a:rPr lang="en-US" b="1" dirty="0"/>
              <a:t>”</a:t>
            </a:r>
          </a:p>
          <a:p>
            <a:pPr lvl="1"/>
            <a:r>
              <a:rPr lang="en-US" b="1" dirty="0" err="1" smtClean="0"/>
              <a:t>Betreuer</a:t>
            </a:r>
            <a:r>
              <a:rPr lang="en-US" b="1" dirty="0" smtClean="0"/>
              <a:t>*in</a:t>
            </a:r>
            <a:r>
              <a:rPr lang="en-US" b="1" dirty="0"/>
              <a:t>: </a:t>
            </a:r>
          </a:p>
          <a:p>
            <a:pPr lvl="1"/>
            <a:r>
              <a:rPr lang="en-US" b="1" dirty="0" err="1"/>
              <a:t>Leitung</a:t>
            </a:r>
            <a:r>
              <a:rPr lang="en-US" b="1" dirty="0"/>
              <a:t>: </a:t>
            </a:r>
            <a:r>
              <a:rPr lang="en-US" b="1" dirty="0" smtClean="0"/>
              <a:t>Daniel Braun</a:t>
            </a:r>
            <a:endParaRPr lang="de-CH" dirty="0"/>
          </a:p>
        </p:txBody>
      </p:sp>
      <p:sp>
        <p:nvSpPr>
          <p:cNvPr id="7" name="Textfeld 6">
            <a:extLst>
              <a:ext uri="{FF2B5EF4-FFF2-40B4-BE49-F238E27FC236}">
                <a16:creationId xmlns:a16="http://schemas.microsoft.com/office/drawing/2014/main" id="{817DA120-B4C8-45E1-9AFC-01FF61FE9131}"/>
              </a:ext>
            </a:extLst>
          </p:cNvPr>
          <p:cNvSpPr txBox="1"/>
          <p:nvPr/>
        </p:nvSpPr>
        <p:spPr>
          <a:xfrm>
            <a:off x="449263" y="4464000"/>
            <a:ext cx="4788000" cy="1151593"/>
          </a:xfrm>
          <a:prstGeom prst="rect">
            <a:avLst/>
          </a:prstGeom>
          <a:solidFill>
            <a:schemeClr val="accent5"/>
          </a:solidFill>
        </p:spPr>
        <p:txBody>
          <a:bodyPr wrap="square" lIns="180000" tIns="180000" rIns="180000" bIns="180000" rtlCol="0">
            <a:noAutofit/>
          </a:bodyPr>
          <a:lstStyle/>
          <a:p>
            <a:pPr>
              <a:spcAft>
                <a:spcPts val="600"/>
              </a:spcAft>
            </a:pPr>
            <a:r>
              <a:rPr lang="en-US" sz="1200" dirty="0" err="1" smtClean="0"/>
              <a:t>Für</a:t>
            </a:r>
            <a:r>
              <a:rPr lang="en-US" sz="1200" dirty="0" smtClean="0"/>
              <a:t> </a:t>
            </a:r>
            <a:r>
              <a:rPr lang="en-US" sz="1200" dirty="0" err="1" smtClean="0"/>
              <a:t>nützliche</a:t>
            </a:r>
            <a:r>
              <a:rPr lang="en-US" sz="1200" dirty="0" smtClean="0"/>
              <a:t> </a:t>
            </a:r>
            <a:r>
              <a:rPr lang="en-US" sz="1200" dirty="0" err="1" smtClean="0"/>
              <a:t>Tipps</a:t>
            </a:r>
            <a:r>
              <a:rPr lang="en-US" sz="1200" dirty="0" smtClean="0"/>
              <a:t> die </a:t>
            </a:r>
            <a:r>
              <a:rPr lang="en-US" sz="1200" dirty="0" err="1" smtClean="0"/>
              <a:t>Notizen</a:t>
            </a:r>
            <a:r>
              <a:rPr lang="en-US" sz="1200" dirty="0" smtClean="0"/>
              <a:t> </a:t>
            </a:r>
            <a:r>
              <a:rPr lang="en-US" sz="1200" dirty="0" err="1" smtClean="0"/>
              <a:t>anschauen</a:t>
            </a:r>
            <a:r>
              <a:rPr lang="en-US" sz="1200" dirty="0" smtClean="0"/>
              <a:t>!</a:t>
            </a:r>
            <a:endParaRPr lang="en-US" sz="1200" dirty="0"/>
          </a:p>
        </p:txBody>
      </p:sp>
      <p:sp>
        <p:nvSpPr>
          <p:cNvPr id="10" name="Textfeld 9">
            <a:extLst>
              <a:ext uri="{FF2B5EF4-FFF2-40B4-BE49-F238E27FC236}">
                <a16:creationId xmlns:a16="http://schemas.microsoft.com/office/drawing/2014/main" id="{6E2E79BC-2BA4-45CB-AE87-2A2CDC697397}"/>
              </a:ext>
            </a:extLst>
          </p:cNvPr>
          <p:cNvSpPr txBox="1"/>
          <p:nvPr/>
        </p:nvSpPr>
        <p:spPr>
          <a:xfrm>
            <a:off x="449263" y="6100816"/>
            <a:ext cx="4788000" cy="4572000"/>
          </a:xfrm>
          <a:prstGeom prst="rect">
            <a:avLst/>
          </a:prstGeom>
          <a:solidFill>
            <a:schemeClr val="bg2">
              <a:lumMod val="95000"/>
            </a:schemeClr>
          </a:solidFill>
        </p:spPr>
        <p:txBody>
          <a:bodyPr wrap="square" lIns="180000" tIns="180000" rIns="180000" bIns="180000" rtlCol="0">
            <a:noAutofit/>
          </a:bodyPr>
          <a:lstStyle/>
          <a:p>
            <a:pPr marL="180000" indent="-180000">
              <a:spcAft>
                <a:spcPts val="600"/>
              </a:spcAft>
              <a:buFont typeface="Arial" panose="020B0604020202020204" pitchFamily="34" charset="0"/>
              <a:buChar char="•"/>
            </a:pPr>
            <a:r>
              <a:rPr lang="en-US" sz="1200" dirty="0"/>
              <a:t>This is a dummy text. Far </a:t>
            </a:r>
            <a:r>
              <a:rPr lang="en-US" sz="1200" dirty="0" err="1"/>
              <a:t>far</a:t>
            </a:r>
            <a:r>
              <a:rPr lang="en-US" sz="1200" dirty="0"/>
              <a:t> away, behind the word mountains, far from the countries </a:t>
            </a:r>
            <a:r>
              <a:rPr lang="en-US" sz="1200" dirty="0" err="1"/>
              <a:t>Vokalia</a:t>
            </a:r>
            <a:r>
              <a:rPr lang="en-US" sz="1200" dirty="0"/>
              <a:t> and </a:t>
            </a:r>
            <a:r>
              <a:rPr lang="en-US" sz="1200" dirty="0" err="1"/>
              <a:t>Consonantia</a:t>
            </a:r>
            <a:r>
              <a:rPr lang="en-US" sz="1200" dirty="0"/>
              <a:t>.</a:t>
            </a:r>
          </a:p>
          <a:p>
            <a:pPr marL="180000" indent="-180000">
              <a:spcAft>
                <a:spcPts val="600"/>
              </a:spcAft>
              <a:buFont typeface="Arial" panose="020B0604020202020204" pitchFamily="34" charset="0"/>
              <a:buChar char="•"/>
            </a:pPr>
            <a:r>
              <a:rPr lang="en-US" sz="1200" dirty="0"/>
              <a:t>Separated they live in </a:t>
            </a:r>
            <a:r>
              <a:rPr lang="en-US" sz="1200" dirty="0" err="1"/>
              <a:t>Bookmarksgrove</a:t>
            </a:r>
            <a:r>
              <a:rPr lang="en-US" sz="1200" dirty="0"/>
              <a:t> right at the coast of the Semantics, a large language ocean. A small river named </a:t>
            </a:r>
            <a:r>
              <a:rPr lang="en-US" sz="1200" dirty="0" err="1"/>
              <a:t>Duden</a:t>
            </a:r>
            <a:r>
              <a:rPr lang="en-US" sz="1200" dirty="0"/>
              <a:t> flows by their place and supplies it with the necessary.</a:t>
            </a:r>
          </a:p>
        </p:txBody>
      </p:sp>
      <p:sp>
        <p:nvSpPr>
          <p:cNvPr id="11" name="Textfeld 10">
            <a:extLst>
              <a:ext uri="{FF2B5EF4-FFF2-40B4-BE49-F238E27FC236}">
                <a16:creationId xmlns:a16="http://schemas.microsoft.com/office/drawing/2014/main" id="{8DB891BA-64C1-47DD-9FAA-BB9AF059A154}"/>
              </a:ext>
            </a:extLst>
          </p:cNvPr>
          <p:cNvSpPr txBox="1"/>
          <p:nvPr/>
        </p:nvSpPr>
        <p:spPr>
          <a:xfrm>
            <a:off x="5453263" y="4464000"/>
            <a:ext cx="4788000" cy="4200739"/>
          </a:xfrm>
          <a:prstGeom prst="rect">
            <a:avLst/>
          </a:prstGeom>
          <a:solidFill>
            <a:schemeClr val="bg2">
              <a:lumMod val="95000"/>
            </a:schemeClr>
          </a:solidFill>
        </p:spPr>
        <p:txBody>
          <a:bodyPr wrap="square" lIns="180000" tIns="180000" rIns="180000" bIns="180000" rtlCol="0">
            <a:noAutofit/>
          </a:bodyPr>
          <a:lstStyle/>
          <a:p>
            <a:pPr>
              <a:spcAft>
                <a:spcPts val="600"/>
              </a:spcAft>
            </a:pPr>
            <a:r>
              <a:rPr lang="en-US" sz="1200" dirty="0"/>
              <a:t>This is a dummy text. Far </a:t>
            </a:r>
            <a:r>
              <a:rPr lang="en-US" sz="1200" dirty="0" err="1"/>
              <a:t>far</a:t>
            </a:r>
            <a:r>
              <a:rPr lang="en-US" sz="1200" dirty="0"/>
              <a:t> away, behind the word mountains, far from the countries </a:t>
            </a:r>
            <a:r>
              <a:rPr lang="en-US" sz="1200" dirty="0" err="1"/>
              <a:t>Vokalia</a:t>
            </a:r>
            <a:r>
              <a:rPr lang="en-US" sz="1200" dirty="0"/>
              <a:t> and </a:t>
            </a:r>
            <a:r>
              <a:rPr lang="en-US" sz="1200" dirty="0" err="1"/>
              <a:t>Consonantia</a:t>
            </a:r>
            <a:r>
              <a:rPr lang="en-US" sz="1200" dirty="0"/>
              <a:t>, there live the blind texts. Separated they live in </a:t>
            </a:r>
            <a:r>
              <a:rPr lang="en-US" sz="1200" dirty="0" err="1"/>
              <a:t>Bookmarksgrove</a:t>
            </a:r>
            <a:r>
              <a:rPr lang="en-US" sz="1200" dirty="0"/>
              <a:t> right at the coast of the Semantics, a large language ocean. </a:t>
            </a:r>
          </a:p>
        </p:txBody>
      </p:sp>
      <p:sp>
        <p:nvSpPr>
          <p:cNvPr id="12" name="Textfeld 11">
            <a:extLst>
              <a:ext uri="{FF2B5EF4-FFF2-40B4-BE49-F238E27FC236}">
                <a16:creationId xmlns:a16="http://schemas.microsoft.com/office/drawing/2014/main" id="{A65136F1-4F26-4D14-9FEC-C4BE18ABE7CF}"/>
              </a:ext>
            </a:extLst>
          </p:cNvPr>
          <p:cNvSpPr txBox="1"/>
          <p:nvPr/>
        </p:nvSpPr>
        <p:spPr>
          <a:xfrm>
            <a:off x="450000" y="11124000"/>
            <a:ext cx="4788000" cy="2952000"/>
          </a:xfrm>
          <a:prstGeom prst="rect">
            <a:avLst/>
          </a:prstGeom>
          <a:solidFill>
            <a:schemeClr val="bg2">
              <a:lumMod val="95000"/>
            </a:schemeClr>
          </a:solidFill>
        </p:spPr>
        <p:txBody>
          <a:bodyPr wrap="square" lIns="180000" tIns="180000" rIns="180000" bIns="180000" rtlCol="0">
            <a:noAutofit/>
          </a:bodyPr>
          <a:lstStyle/>
          <a:p>
            <a:pPr marL="180000" indent="-180000">
              <a:spcAft>
                <a:spcPts val="600"/>
              </a:spcAft>
              <a:buFont typeface="Arial" panose="020B0604020202020204" pitchFamily="34" charset="0"/>
              <a:buChar char="•"/>
            </a:pPr>
            <a:r>
              <a:rPr lang="en-US" sz="1200" dirty="0"/>
              <a:t>This is a dummy text. Far </a:t>
            </a:r>
            <a:r>
              <a:rPr lang="en-US" sz="1200" dirty="0" err="1"/>
              <a:t>far</a:t>
            </a:r>
            <a:r>
              <a:rPr lang="en-US" sz="1200" dirty="0"/>
              <a:t> away, behind the word mountains, far from the countries </a:t>
            </a:r>
            <a:r>
              <a:rPr lang="en-US" sz="1200" dirty="0" err="1"/>
              <a:t>Vokalia</a:t>
            </a:r>
            <a:r>
              <a:rPr lang="en-US" sz="1200" dirty="0"/>
              <a:t> and </a:t>
            </a:r>
            <a:r>
              <a:rPr lang="en-US" sz="1200" dirty="0" err="1"/>
              <a:t>Consonantia</a:t>
            </a:r>
            <a:r>
              <a:rPr lang="en-US" sz="1200" dirty="0"/>
              <a:t>. </a:t>
            </a:r>
          </a:p>
          <a:p>
            <a:pPr marL="180000" indent="-180000">
              <a:spcAft>
                <a:spcPts val="600"/>
              </a:spcAft>
              <a:buFont typeface="Arial" panose="020B0604020202020204" pitchFamily="34" charset="0"/>
              <a:buChar char="•"/>
            </a:pPr>
            <a:r>
              <a:rPr lang="en-US" sz="1200" dirty="0"/>
              <a:t>A small river named </a:t>
            </a:r>
            <a:r>
              <a:rPr lang="en-US" sz="1200" dirty="0" err="1"/>
              <a:t>Duden</a:t>
            </a:r>
            <a:r>
              <a:rPr lang="en-US" sz="1200" dirty="0"/>
              <a:t> flows by their place and supplies it with the necessary </a:t>
            </a:r>
            <a:r>
              <a:rPr lang="en-US" sz="1200" dirty="0" err="1"/>
              <a:t>regelialia</a:t>
            </a:r>
            <a:r>
              <a:rPr lang="en-US" sz="1200" dirty="0"/>
              <a:t>. It is a </a:t>
            </a:r>
            <a:r>
              <a:rPr lang="en-US" sz="1200" dirty="0" err="1"/>
              <a:t>paradisematic</a:t>
            </a:r>
            <a:r>
              <a:rPr lang="en-US" sz="1200" dirty="0"/>
              <a:t> country. </a:t>
            </a:r>
          </a:p>
        </p:txBody>
      </p:sp>
      <p:sp>
        <p:nvSpPr>
          <p:cNvPr id="13" name="Textfeld 12">
            <a:extLst>
              <a:ext uri="{FF2B5EF4-FFF2-40B4-BE49-F238E27FC236}">
                <a16:creationId xmlns:a16="http://schemas.microsoft.com/office/drawing/2014/main" id="{C7C04B1D-DC34-4E60-B6E3-5EFA9E0D3DD2}"/>
              </a:ext>
            </a:extLst>
          </p:cNvPr>
          <p:cNvSpPr txBox="1"/>
          <p:nvPr/>
        </p:nvSpPr>
        <p:spPr>
          <a:xfrm>
            <a:off x="5454650" y="9144000"/>
            <a:ext cx="4788000" cy="3492000"/>
          </a:xfrm>
          <a:prstGeom prst="rect">
            <a:avLst/>
          </a:prstGeom>
          <a:solidFill>
            <a:schemeClr val="accent5"/>
          </a:solidFill>
        </p:spPr>
        <p:txBody>
          <a:bodyPr wrap="square" lIns="180000" tIns="180000" rIns="180000" bIns="180000" rtlCol="0">
            <a:noAutofit/>
          </a:bodyPr>
          <a:lstStyle/>
          <a:p>
            <a:pPr marL="180000" indent="-180000">
              <a:spcAft>
                <a:spcPts val="600"/>
              </a:spcAft>
              <a:buFont typeface="Arial" panose="020B0604020202020204" pitchFamily="34" charset="0"/>
              <a:buChar char="•"/>
            </a:pPr>
            <a:r>
              <a:rPr lang="en-US" sz="1200" dirty="0"/>
              <a:t>This is a dummy text. Far </a:t>
            </a:r>
            <a:r>
              <a:rPr lang="en-US" sz="1200" dirty="0" err="1"/>
              <a:t>far</a:t>
            </a:r>
            <a:r>
              <a:rPr lang="en-US" sz="1200" dirty="0"/>
              <a:t> away, behind the word mountains, far from the countries </a:t>
            </a:r>
            <a:r>
              <a:rPr lang="en-US" sz="1200" dirty="0" err="1"/>
              <a:t>Vokalia</a:t>
            </a:r>
            <a:r>
              <a:rPr lang="en-US" sz="1200" dirty="0"/>
              <a:t> and </a:t>
            </a:r>
            <a:r>
              <a:rPr lang="en-US" sz="1200" dirty="0" err="1"/>
              <a:t>Consonantia</a:t>
            </a:r>
            <a:r>
              <a:rPr lang="en-US" sz="1200" dirty="0"/>
              <a:t>. </a:t>
            </a:r>
          </a:p>
          <a:p>
            <a:pPr marL="180000" indent="-180000">
              <a:spcAft>
                <a:spcPts val="600"/>
              </a:spcAft>
              <a:buFont typeface="Arial" panose="020B0604020202020204" pitchFamily="34" charset="0"/>
              <a:buChar char="•"/>
            </a:pPr>
            <a:r>
              <a:rPr lang="en-US" sz="1200" dirty="0"/>
              <a:t>There live the blind texts. Separated they live in </a:t>
            </a:r>
            <a:r>
              <a:rPr lang="en-US" sz="1200" dirty="0" err="1"/>
              <a:t>Bookmarksgrove</a:t>
            </a:r>
            <a:r>
              <a:rPr lang="en-US" sz="1200" dirty="0"/>
              <a:t> right at the coast of the Semantics, a large language ocean. </a:t>
            </a:r>
          </a:p>
          <a:p>
            <a:pPr marL="180000" indent="-180000">
              <a:spcAft>
                <a:spcPts val="600"/>
              </a:spcAft>
              <a:buFont typeface="Arial" panose="020B0604020202020204" pitchFamily="34" charset="0"/>
              <a:buChar char="•"/>
            </a:pPr>
            <a:r>
              <a:rPr lang="en-US" sz="1200" dirty="0"/>
              <a:t>Separated they live in </a:t>
            </a:r>
            <a:r>
              <a:rPr lang="en-US" sz="1200" dirty="0" err="1"/>
              <a:t>Bookmarksgrove</a:t>
            </a:r>
            <a:r>
              <a:rPr lang="en-US" sz="1200" dirty="0"/>
              <a:t> right at the coast. </a:t>
            </a:r>
          </a:p>
          <a:p>
            <a:pPr marL="180000" indent="-180000">
              <a:spcAft>
                <a:spcPts val="600"/>
              </a:spcAft>
              <a:buFont typeface="Arial" panose="020B0604020202020204" pitchFamily="34" charset="0"/>
              <a:buChar char="•"/>
            </a:pPr>
            <a:r>
              <a:rPr lang="en-US" sz="1200" dirty="0"/>
              <a:t>This is a dummy text. Far </a:t>
            </a:r>
            <a:r>
              <a:rPr lang="en-US" sz="1200" dirty="0" err="1"/>
              <a:t>far</a:t>
            </a:r>
            <a:r>
              <a:rPr lang="en-US" sz="1200" dirty="0"/>
              <a:t> away, behind the word mountains.</a:t>
            </a:r>
          </a:p>
        </p:txBody>
      </p:sp>
      <p:sp>
        <p:nvSpPr>
          <p:cNvPr id="14" name="Textfeld 13">
            <a:extLst>
              <a:ext uri="{FF2B5EF4-FFF2-40B4-BE49-F238E27FC236}">
                <a16:creationId xmlns:a16="http://schemas.microsoft.com/office/drawing/2014/main" id="{A118437E-FCCF-42DB-B327-5C471781BFC8}"/>
              </a:ext>
            </a:extLst>
          </p:cNvPr>
          <p:cNvSpPr txBox="1"/>
          <p:nvPr/>
        </p:nvSpPr>
        <p:spPr>
          <a:xfrm>
            <a:off x="449263" y="5786636"/>
            <a:ext cx="4788000" cy="246221"/>
          </a:xfrm>
          <a:prstGeom prst="rect">
            <a:avLst/>
          </a:prstGeom>
          <a:noFill/>
        </p:spPr>
        <p:txBody>
          <a:bodyPr wrap="square" lIns="0" tIns="0" rIns="0" bIns="0" rtlCol="0">
            <a:noAutofit/>
          </a:bodyPr>
          <a:lstStyle/>
          <a:p>
            <a:pPr algn="l">
              <a:lnSpc>
                <a:spcPts val="1550"/>
              </a:lnSpc>
              <a:spcBef>
                <a:spcPts val="200"/>
              </a:spcBef>
            </a:pPr>
            <a:r>
              <a:rPr lang="en-US" sz="1600">
                <a:solidFill>
                  <a:schemeClr val="accent1"/>
                </a:solidFill>
              </a:rPr>
              <a:t>2 Method Overview</a:t>
            </a:r>
          </a:p>
        </p:txBody>
      </p:sp>
      <p:sp>
        <p:nvSpPr>
          <p:cNvPr id="15" name="Textfeld 14">
            <a:extLst>
              <a:ext uri="{FF2B5EF4-FFF2-40B4-BE49-F238E27FC236}">
                <a16:creationId xmlns:a16="http://schemas.microsoft.com/office/drawing/2014/main" id="{E3E7D849-0817-4B0F-9763-641771A2054A}"/>
              </a:ext>
            </a:extLst>
          </p:cNvPr>
          <p:cNvSpPr txBox="1"/>
          <p:nvPr/>
        </p:nvSpPr>
        <p:spPr>
          <a:xfrm>
            <a:off x="5453261" y="4176000"/>
            <a:ext cx="4788000" cy="288000"/>
          </a:xfrm>
          <a:prstGeom prst="rect">
            <a:avLst/>
          </a:prstGeom>
          <a:noFill/>
        </p:spPr>
        <p:txBody>
          <a:bodyPr wrap="square" lIns="0" tIns="0" rIns="0" bIns="0" rtlCol="0">
            <a:noAutofit/>
          </a:bodyPr>
          <a:lstStyle/>
          <a:p>
            <a:pPr algn="l">
              <a:lnSpc>
                <a:spcPts val="1550"/>
              </a:lnSpc>
              <a:spcBef>
                <a:spcPts val="200"/>
              </a:spcBef>
            </a:pPr>
            <a:r>
              <a:rPr lang="en-US" sz="1600">
                <a:solidFill>
                  <a:schemeClr val="accent1"/>
                </a:solidFill>
              </a:rPr>
              <a:t>4 Results and Discussion</a:t>
            </a:r>
          </a:p>
        </p:txBody>
      </p:sp>
      <p:sp>
        <p:nvSpPr>
          <p:cNvPr id="16" name="Textfeld 15">
            <a:extLst>
              <a:ext uri="{FF2B5EF4-FFF2-40B4-BE49-F238E27FC236}">
                <a16:creationId xmlns:a16="http://schemas.microsoft.com/office/drawing/2014/main" id="{3F1E786A-1735-4425-99CD-33A905F77F28}"/>
              </a:ext>
            </a:extLst>
          </p:cNvPr>
          <p:cNvSpPr txBox="1"/>
          <p:nvPr/>
        </p:nvSpPr>
        <p:spPr>
          <a:xfrm>
            <a:off x="5454650" y="8861198"/>
            <a:ext cx="4787488" cy="288000"/>
          </a:xfrm>
          <a:prstGeom prst="rect">
            <a:avLst/>
          </a:prstGeom>
          <a:noFill/>
        </p:spPr>
        <p:txBody>
          <a:bodyPr wrap="square" lIns="0" tIns="0" rIns="0" bIns="0" rtlCol="0">
            <a:noAutofit/>
          </a:bodyPr>
          <a:lstStyle/>
          <a:p>
            <a:pPr algn="l">
              <a:lnSpc>
                <a:spcPts val="1550"/>
              </a:lnSpc>
              <a:spcBef>
                <a:spcPts val="200"/>
              </a:spcBef>
            </a:pPr>
            <a:r>
              <a:rPr lang="en-US" sz="1600">
                <a:solidFill>
                  <a:schemeClr val="accent1"/>
                </a:solidFill>
              </a:rPr>
              <a:t>5 Conclusion</a:t>
            </a:r>
          </a:p>
        </p:txBody>
      </p:sp>
      <p:sp>
        <p:nvSpPr>
          <p:cNvPr id="17" name="Textfeld 16">
            <a:extLst>
              <a:ext uri="{FF2B5EF4-FFF2-40B4-BE49-F238E27FC236}">
                <a16:creationId xmlns:a16="http://schemas.microsoft.com/office/drawing/2014/main" id="{380F8438-A7AA-47F0-AE8C-1C69AF9F2031}"/>
              </a:ext>
            </a:extLst>
          </p:cNvPr>
          <p:cNvSpPr txBox="1"/>
          <p:nvPr/>
        </p:nvSpPr>
        <p:spPr>
          <a:xfrm>
            <a:off x="449263" y="10829704"/>
            <a:ext cx="4788000" cy="288000"/>
          </a:xfrm>
          <a:prstGeom prst="rect">
            <a:avLst/>
          </a:prstGeom>
          <a:noFill/>
        </p:spPr>
        <p:txBody>
          <a:bodyPr wrap="square" lIns="0" tIns="0" rIns="0" bIns="0" rtlCol="0">
            <a:noAutofit/>
          </a:bodyPr>
          <a:lstStyle/>
          <a:p>
            <a:pPr algn="l">
              <a:lnSpc>
                <a:spcPts val="1550"/>
              </a:lnSpc>
              <a:spcBef>
                <a:spcPts val="200"/>
              </a:spcBef>
            </a:pPr>
            <a:r>
              <a:rPr lang="en-US" sz="1600">
                <a:solidFill>
                  <a:schemeClr val="accent1"/>
                </a:solidFill>
              </a:rPr>
              <a:t>3 Materials</a:t>
            </a:r>
          </a:p>
        </p:txBody>
      </p:sp>
      <p:sp>
        <p:nvSpPr>
          <p:cNvPr id="18" name="Textfeld 17">
            <a:extLst>
              <a:ext uri="{FF2B5EF4-FFF2-40B4-BE49-F238E27FC236}">
                <a16:creationId xmlns:a16="http://schemas.microsoft.com/office/drawing/2014/main" id="{ACEFA9A8-BB0B-4C0D-B4D7-F65E05300C07}"/>
              </a:ext>
            </a:extLst>
          </p:cNvPr>
          <p:cNvSpPr txBox="1"/>
          <p:nvPr/>
        </p:nvSpPr>
        <p:spPr>
          <a:xfrm>
            <a:off x="5452249" y="12851973"/>
            <a:ext cx="4788000" cy="252000"/>
          </a:xfrm>
          <a:prstGeom prst="rect">
            <a:avLst/>
          </a:prstGeom>
          <a:noFill/>
        </p:spPr>
        <p:txBody>
          <a:bodyPr wrap="square" lIns="0" tIns="0" rIns="0" bIns="0" rtlCol="0">
            <a:noAutofit/>
          </a:bodyPr>
          <a:lstStyle/>
          <a:p>
            <a:pPr algn="l">
              <a:lnSpc>
                <a:spcPts val="1550"/>
              </a:lnSpc>
              <a:spcBef>
                <a:spcPts val="200"/>
              </a:spcBef>
            </a:pPr>
            <a:r>
              <a:rPr lang="en-US" sz="1200" dirty="0">
                <a:solidFill>
                  <a:schemeClr val="accent1"/>
                </a:solidFill>
              </a:rPr>
              <a:t>References</a:t>
            </a:r>
          </a:p>
        </p:txBody>
      </p:sp>
      <p:sp>
        <p:nvSpPr>
          <p:cNvPr id="19" name="Textfeld 18">
            <a:extLst>
              <a:ext uri="{FF2B5EF4-FFF2-40B4-BE49-F238E27FC236}">
                <a16:creationId xmlns:a16="http://schemas.microsoft.com/office/drawing/2014/main" id="{BE2192F5-5947-48B4-B856-CE73794BBCC5}"/>
              </a:ext>
            </a:extLst>
          </p:cNvPr>
          <p:cNvSpPr txBox="1"/>
          <p:nvPr/>
        </p:nvSpPr>
        <p:spPr>
          <a:xfrm>
            <a:off x="5452387" y="13104000"/>
            <a:ext cx="4788000" cy="972000"/>
          </a:xfrm>
          <a:prstGeom prst="rect">
            <a:avLst/>
          </a:prstGeom>
          <a:solidFill>
            <a:schemeClr val="bg2">
              <a:lumMod val="95000"/>
            </a:schemeClr>
          </a:solidFill>
        </p:spPr>
        <p:txBody>
          <a:bodyPr wrap="square" lIns="180000" tIns="180000" rIns="180000" bIns="180000" rtlCol="0">
            <a:noAutofit/>
          </a:bodyPr>
          <a:lstStyle/>
          <a:p>
            <a:pPr marL="108000" indent="-108000">
              <a:spcAft>
                <a:spcPts val="300"/>
              </a:spcAft>
              <a:buFont typeface="+mj-lt"/>
              <a:buAutoNum type="arabicPeriod"/>
            </a:pPr>
            <a:r>
              <a:rPr lang="en-US" sz="700" dirty="0"/>
              <a:t>This is a dummy text. Far </a:t>
            </a:r>
            <a:r>
              <a:rPr lang="en-US" sz="700" dirty="0" err="1"/>
              <a:t>far</a:t>
            </a:r>
            <a:r>
              <a:rPr lang="en-US" sz="700" dirty="0"/>
              <a:t> away, behind the word mountains, far from the countries </a:t>
            </a:r>
            <a:r>
              <a:rPr lang="en-US" sz="700" dirty="0" err="1"/>
              <a:t>Vokalia</a:t>
            </a:r>
            <a:r>
              <a:rPr lang="en-US" sz="700" dirty="0"/>
              <a:t> and </a:t>
            </a:r>
            <a:r>
              <a:rPr lang="en-US" sz="700" dirty="0" err="1"/>
              <a:t>Consonantia</a:t>
            </a:r>
            <a:r>
              <a:rPr lang="en-US" sz="700" dirty="0"/>
              <a:t>, there live the blind texts. </a:t>
            </a:r>
          </a:p>
          <a:p>
            <a:pPr marL="108000" indent="-108000">
              <a:spcAft>
                <a:spcPts val="300"/>
              </a:spcAft>
              <a:buFont typeface="+mj-lt"/>
              <a:buAutoNum type="arabicPeriod"/>
            </a:pPr>
            <a:r>
              <a:rPr lang="en-US" sz="700" dirty="0"/>
              <a:t>Separated they live in </a:t>
            </a:r>
            <a:r>
              <a:rPr lang="en-US" sz="700" dirty="0" err="1"/>
              <a:t>Bookmarksgrove</a:t>
            </a:r>
            <a:r>
              <a:rPr lang="en-US" sz="700" dirty="0"/>
              <a:t> right at the coast of the Semantics, a large language ocean.</a:t>
            </a:r>
          </a:p>
          <a:p>
            <a:pPr marL="108000" indent="-108000">
              <a:spcAft>
                <a:spcPts val="300"/>
              </a:spcAft>
              <a:buFont typeface="+mj-lt"/>
              <a:buAutoNum type="arabicPeriod"/>
            </a:pPr>
            <a:r>
              <a:rPr lang="en-US" sz="700" dirty="0"/>
              <a:t>A small river named </a:t>
            </a:r>
            <a:r>
              <a:rPr lang="en-US" sz="700" dirty="0" err="1"/>
              <a:t>Duden</a:t>
            </a:r>
            <a:r>
              <a:rPr lang="en-US" sz="700" dirty="0"/>
              <a:t> flows by their place and supplies it with the necessary </a:t>
            </a:r>
            <a:r>
              <a:rPr lang="en-US" sz="700" dirty="0" err="1"/>
              <a:t>regelialia</a:t>
            </a:r>
            <a:r>
              <a:rPr lang="en-US" sz="700" dirty="0"/>
              <a:t>.</a:t>
            </a:r>
          </a:p>
          <a:p>
            <a:pPr marL="108000" indent="-108000">
              <a:spcAft>
                <a:spcPts val="300"/>
              </a:spcAft>
              <a:buFont typeface="+mj-lt"/>
              <a:buAutoNum type="arabicPeriod"/>
            </a:pPr>
            <a:r>
              <a:rPr lang="en-US" sz="700" dirty="0"/>
              <a:t>It is a </a:t>
            </a:r>
            <a:r>
              <a:rPr lang="en-US" sz="700" dirty="0" err="1"/>
              <a:t>paradisematic</a:t>
            </a:r>
            <a:r>
              <a:rPr lang="en-US" sz="700" dirty="0"/>
              <a:t> country, in which roasted parts of sentences fly into your mouth.</a:t>
            </a:r>
          </a:p>
        </p:txBody>
      </p:sp>
      <p:pic>
        <p:nvPicPr>
          <p:cNvPr id="26" name="Grafik 25" descr="Ein Bild, das Gerät enthält.&#10;&#10;Automatisch generierte Beschreibung">
            <a:extLst>
              <a:ext uri="{FF2B5EF4-FFF2-40B4-BE49-F238E27FC236}">
                <a16:creationId xmlns:a16="http://schemas.microsoft.com/office/drawing/2014/main" id="{5D3EB56A-9501-4ED4-85B5-F164D5A2B347}"/>
              </a:ext>
            </a:extLst>
          </p:cNvPr>
          <p:cNvPicPr>
            <a:picLocks noChangeAspect="1"/>
          </p:cNvPicPr>
          <p:nvPr/>
        </p:nvPicPr>
        <p:blipFill rotWithShape="1">
          <a:blip r:embed="rId3">
            <a:extLst>
              <a:ext uri="{28A0092B-C50C-407E-A947-70E740481C1C}">
                <a14:useLocalDpi xmlns:a14="http://schemas.microsoft.com/office/drawing/2010/main" val="0"/>
              </a:ext>
            </a:extLst>
          </a:blip>
          <a:srcRect l="6405" t="15955" r="15091" b="30559"/>
          <a:stretch/>
        </p:blipFill>
        <p:spPr>
          <a:xfrm>
            <a:off x="5982813" y="5659676"/>
            <a:ext cx="3359168" cy="2288648"/>
          </a:xfrm>
          <a:prstGeom prst="rect">
            <a:avLst/>
          </a:prstGeom>
        </p:spPr>
      </p:pic>
      <p:sp>
        <p:nvSpPr>
          <p:cNvPr id="27" name="Textfeld 26">
            <a:extLst>
              <a:ext uri="{FF2B5EF4-FFF2-40B4-BE49-F238E27FC236}">
                <a16:creationId xmlns:a16="http://schemas.microsoft.com/office/drawing/2014/main" id="{B13F6C14-5548-4C19-A80E-D35E6754ADBC}"/>
              </a:ext>
            </a:extLst>
          </p:cNvPr>
          <p:cNvSpPr txBox="1"/>
          <p:nvPr/>
        </p:nvSpPr>
        <p:spPr>
          <a:xfrm>
            <a:off x="5452387" y="8116816"/>
            <a:ext cx="4788000" cy="540000"/>
          </a:xfrm>
          <a:prstGeom prst="rect">
            <a:avLst/>
          </a:prstGeom>
          <a:noFill/>
        </p:spPr>
        <p:txBody>
          <a:bodyPr wrap="square" lIns="180000" tIns="0" rIns="180000" bIns="180000" rtlCol="0" anchor="b" anchorCtr="0">
            <a:noAutofit/>
          </a:bodyPr>
          <a:lstStyle/>
          <a:p>
            <a:r>
              <a:rPr lang="en-US" sz="700" dirty="0" err="1"/>
              <a:t>Infotext</a:t>
            </a:r>
            <a:r>
              <a:rPr lang="en-US" sz="700" dirty="0"/>
              <a:t>. Lorem ipsum dolor sit </a:t>
            </a:r>
            <a:r>
              <a:rPr lang="en-US" sz="700" dirty="0" err="1"/>
              <a:t>amet</a:t>
            </a:r>
            <a:r>
              <a:rPr lang="en-US" sz="700" dirty="0"/>
              <a:t>, </a:t>
            </a:r>
            <a:r>
              <a:rPr lang="en-US" sz="700" dirty="0" err="1"/>
              <a:t>consectetur</a:t>
            </a:r>
            <a:r>
              <a:rPr lang="en-US" sz="700" dirty="0"/>
              <a:t> </a:t>
            </a:r>
            <a:r>
              <a:rPr lang="en-US" sz="700" dirty="0" err="1"/>
              <a:t>adipiscing</a:t>
            </a:r>
            <a:r>
              <a:rPr lang="en-US" sz="700" dirty="0"/>
              <a:t> </a:t>
            </a:r>
            <a:r>
              <a:rPr lang="en-US" sz="700" dirty="0" err="1"/>
              <a:t>elit</a:t>
            </a:r>
            <a:r>
              <a:rPr lang="en-US" sz="700" dirty="0"/>
              <a:t>, sed do </a:t>
            </a:r>
            <a:r>
              <a:rPr lang="en-US" sz="700" dirty="0" err="1"/>
              <a:t>eiusmod</a:t>
            </a:r>
            <a:r>
              <a:rPr lang="en-US" sz="700" dirty="0"/>
              <a:t> </a:t>
            </a:r>
            <a:r>
              <a:rPr lang="en-US" sz="700" dirty="0" err="1"/>
              <a:t>tempor</a:t>
            </a:r>
            <a:r>
              <a:rPr lang="en-US" sz="700" dirty="0"/>
              <a:t> </a:t>
            </a:r>
            <a:r>
              <a:rPr lang="en-US" sz="700" dirty="0" err="1"/>
              <a:t>incididunt</a:t>
            </a:r>
            <a:r>
              <a:rPr lang="en-US" sz="700" dirty="0"/>
              <a:t> </a:t>
            </a:r>
            <a:r>
              <a:rPr lang="en-US" sz="700" dirty="0" err="1"/>
              <a:t>ut</a:t>
            </a:r>
            <a:r>
              <a:rPr lang="en-US" sz="700" dirty="0"/>
              <a:t> </a:t>
            </a:r>
            <a:r>
              <a:rPr lang="en-US" sz="700" dirty="0" err="1"/>
              <a:t>labore</a:t>
            </a:r>
            <a:r>
              <a:rPr lang="en-US" sz="700" dirty="0"/>
              <a:t> et dolore magna </a:t>
            </a:r>
            <a:r>
              <a:rPr lang="en-US" sz="700" dirty="0" err="1"/>
              <a:t>aliqua</a:t>
            </a:r>
            <a:r>
              <a:rPr lang="en-US" sz="700" dirty="0"/>
              <a:t>. Ut </a:t>
            </a:r>
            <a:r>
              <a:rPr lang="en-US" sz="700" dirty="0" err="1"/>
              <a:t>enim</a:t>
            </a:r>
            <a:r>
              <a:rPr lang="en-US" sz="700" dirty="0"/>
              <a:t> ad minim </a:t>
            </a:r>
            <a:r>
              <a:rPr lang="en-US" sz="700" dirty="0" err="1"/>
              <a:t>veniam</a:t>
            </a:r>
            <a:r>
              <a:rPr lang="en-US" sz="700" dirty="0"/>
              <a:t>, </a:t>
            </a:r>
            <a:r>
              <a:rPr lang="en-US" sz="700" dirty="0" err="1"/>
              <a:t>quis</a:t>
            </a:r>
            <a:r>
              <a:rPr lang="en-US" sz="700" dirty="0"/>
              <a:t> </a:t>
            </a:r>
            <a:r>
              <a:rPr lang="en-US" sz="700" dirty="0" err="1"/>
              <a:t>nostrud</a:t>
            </a:r>
            <a:r>
              <a:rPr lang="en-US" sz="700" dirty="0"/>
              <a:t> exercitation </a:t>
            </a:r>
            <a:r>
              <a:rPr lang="en-US" sz="700" dirty="0" err="1"/>
              <a:t>ullamco</a:t>
            </a:r>
            <a:r>
              <a:rPr lang="en-US" sz="700" dirty="0"/>
              <a:t> </a:t>
            </a:r>
            <a:r>
              <a:rPr lang="en-US" sz="700" dirty="0" err="1"/>
              <a:t>laboris</a:t>
            </a:r>
            <a:r>
              <a:rPr lang="en-US" sz="700" dirty="0"/>
              <a:t> nisi </a:t>
            </a:r>
            <a:r>
              <a:rPr lang="en-US" sz="700" dirty="0" err="1"/>
              <a:t>ut</a:t>
            </a:r>
            <a:r>
              <a:rPr lang="en-US" sz="700" dirty="0"/>
              <a:t> </a:t>
            </a:r>
            <a:r>
              <a:rPr lang="en-US" sz="700" dirty="0" err="1"/>
              <a:t>aliquip</a:t>
            </a:r>
            <a:r>
              <a:rPr lang="en-US" sz="700" dirty="0"/>
              <a:t> </a:t>
            </a:r>
            <a:r>
              <a:rPr lang="en-US" sz="700" dirty="0" err="1"/>
              <a:t>exter</a:t>
            </a:r>
            <a:r>
              <a:rPr lang="en-US" sz="700" dirty="0"/>
              <a:t>.</a:t>
            </a:r>
          </a:p>
        </p:txBody>
      </p:sp>
      <p:sp>
        <p:nvSpPr>
          <p:cNvPr id="28" name="Textfeld 27">
            <a:extLst>
              <a:ext uri="{FF2B5EF4-FFF2-40B4-BE49-F238E27FC236}">
                <a16:creationId xmlns:a16="http://schemas.microsoft.com/office/drawing/2014/main" id="{D46EAE26-92FD-4D9C-B0F5-71F895A017B2}"/>
              </a:ext>
            </a:extLst>
          </p:cNvPr>
          <p:cNvSpPr txBox="1"/>
          <p:nvPr/>
        </p:nvSpPr>
        <p:spPr>
          <a:xfrm>
            <a:off x="449263" y="10132816"/>
            <a:ext cx="4787263" cy="540000"/>
          </a:xfrm>
          <a:prstGeom prst="rect">
            <a:avLst/>
          </a:prstGeom>
          <a:noFill/>
        </p:spPr>
        <p:txBody>
          <a:bodyPr wrap="square" lIns="180000" tIns="0" rIns="180000" bIns="180000" rtlCol="0" anchor="b" anchorCtr="0">
            <a:noAutofit/>
          </a:bodyPr>
          <a:lstStyle/>
          <a:p>
            <a:r>
              <a:rPr lang="en-US" sz="700"/>
              <a:t>Infotext. Lorem ipsum dolor sit amet, consectetur adipiscing elit, sed do eiusmod tempor incididunt ut labore et dolore magna aliqua. Ut enim ad minim veniam, quis nostrud exercitation ullamco laboris nisi ut aliquip exter.</a:t>
            </a:r>
          </a:p>
        </p:txBody>
      </p:sp>
      <p:pic>
        <p:nvPicPr>
          <p:cNvPr id="32" name="Grafik 31" descr="Ein Bild, das Gerät enthält.&#10;&#10;Automatisch generierte Beschreibung">
            <a:extLst>
              <a:ext uri="{FF2B5EF4-FFF2-40B4-BE49-F238E27FC236}">
                <a16:creationId xmlns:a16="http://schemas.microsoft.com/office/drawing/2014/main" id="{75123C79-63FB-48FF-A5A3-66B717CB26C2}"/>
              </a:ext>
            </a:extLst>
          </p:cNvPr>
          <p:cNvPicPr>
            <a:picLocks noChangeAspect="1"/>
          </p:cNvPicPr>
          <p:nvPr/>
        </p:nvPicPr>
        <p:blipFill rotWithShape="1">
          <a:blip r:embed="rId4">
            <a:extLst>
              <a:ext uri="{28A0092B-C50C-407E-A947-70E740481C1C}">
                <a14:useLocalDpi xmlns:a14="http://schemas.microsoft.com/office/drawing/2010/main" val="0"/>
              </a:ext>
            </a:extLst>
          </a:blip>
          <a:srcRect t="7417" b="5764"/>
          <a:stretch/>
        </p:blipFill>
        <p:spPr>
          <a:xfrm>
            <a:off x="1122193" y="7725545"/>
            <a:ext cx="3441402" cy="2390217"/>
          </a:xfrm>
          <a:prstGeom prst="rect">
            <a:avLst/>
          </a:prstGeom>
        </p:spPr>
      </p:pic>
      <p:pic>
        <p:nvPicPr>
          <p:cNvPr id="34" name="Grafik 33" descr="Ein Bild, das Fenster, Person, drinnen, suchend enthält.&#10;&#10;Automatisch generierte Beschreibung">
            <a:extLst>
              <a:ext uri="{FF2B5EF4-FFF2-40B4-BE49-F238E27FC236}">
                <a16:creationId xmlns:a16="http://schemas.microsoft.com/office/drawing/2014/main" id="{89D7D56F-7A6C-402B-A52A-80B4FF5E10AD}"/>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635708" y="12370430"/>
            <a:ext cx="2124000" cy="1528107"/>
          </a:xfrm>
          <a:prstGeom prst="rect">
            <a:avLst/>
          </a:prstGeom>
        </p:spPr>
      </p:pic>
      <p:pic>
        <p:nvPicPr>
          <p:cNvPr id="36" name="Grafik 35" descr="Ein Bild, das Gerät, Stern enthält.&#10;&#10;Automatisch generierte Beschreibung">
            <a:extLst>
              <a:ext uri="{FF2B5EF4-FFF2-40B4-BE49-F238E27FC236}">
                <a16:creationId xmlns:a16="http://schemas.microsoft.com/office/drawing/2014/main" id="{A9783DE3-DD44-4058-A300-126B42CE3BFF}"/>
              </a:ext>
            </a:extLst>
          </p:cNvPr>
          <p:cNvPicPr>
            <a:picLocks noChangeAspect="1"/>
          </p:cNvPicPr>
          <p:nvPr/>
        </p:nvPicPr>
        <p:blipFill rotWithShape="1">
          <a:blip r:embed="rId6" cstate="hqprint">
            <a:extLst>
              <a:ext uri="{28A0092B-C50C-407E-A947-70E740481C1C}">
                <a14:useLocalDpi xmlns:a14="http://schemas.microsoft.com/office/drawing/2010/main" val="0"/>
              </a:ext>
            </a:extLst>
          </a:blip>
          <a:srcRect l="8944" t="412" r="13954" b="906"/>
          <a:stretch/>
        </p:blipFill>
        <p:spPr>
          <a:xfrm>
            <a:off x="2945416" y="12370430"/>
            <a:ext cx="2124000" cy="1528107"/>
          </a:xfrm>
          <a:prstGeom prst="rect">
            <a:avLst/>
          </a:prstGeom>
        </p:spPr>
      </p:pic>
      <p:graphicFrame>
        <p:nvGraphicFramePr>
          <p:cNvPr id="39" name="Tabelle 39">
            <a:extLst>
              <a:ext uri="{FF2B5EF4-FFF2-40B4-BE49-F238E27FC236}">
                <a16:creationId xmlns:a16="http://schemas.microsoft.com/office/drawing/2014/main" id="{FEB4E1AE-40A9-48EC-B94C-7FED907E7622}"/>
              </a:ext>
            </a:extLst>
          </p:cNvPr>
          <p:cNvGraphicFramePr>
            <a:graphicFrameLocks noGrp="1"/>
          </p:cNvGraphicFramePr>
          <p:nvPr>
            <p:extLst>
              <p:ext uri="{D42A27DB-BD31-4B8C-83A1-F6EECF244321}">
                <p14:modId xmlns:p14="http://schemas.microsoft.com/office/powerpoint/2010/main" val="1963940148"/>
              </p:ext>
            </p:extLst>
          </p:nvPr>
        </p:nvGraphicFramePr>
        <p:xfrm>
          <a:off x="5670143" y="11367723"/>
          <a:ext cx="4356000" cy="1080000"/>
        </p:xfrm>
        <a:graphic>
          <a:graphicData uri="http://schemas.openxmlformats.org/drawingml/2006/table">
            <a:tbl>
              <a:tblPr firstRow="1" bandRow="1">
                <a:tableStyleId>{9D7B26C5-4107-4FEC-AEDC-1716B250A1EF}</a:tableStyleId>
              </a:tblPr>
              <a:tblGrid>
                <a:gridCol w="2484000">
                  <a:extLst>
                    <a:ext uri="{9D8B030D-6E8A-4147-A177-3AD203B41FA5}">
                      <a16:colId xmlns:a16="http://schemas.microsoft.com/office/drawing/2014/main" val="3440365527"/>
                    </a:ext>
                  </a:extLst>
                </a:gridCol>
                <a:gridCol w="936000">
                  <a:extLst>
                    <a:ext uri="{9D8B030D-6E8A-4147-A177-3AD203B41FA5}">
                      <a16:colId xmlns:a16="http://schemas.microsoft.com/office/drawing/2014/main" val="3491390453"/>
                    </a:ext>
                  </a:extLst>
                </a:gridCol>
                <a:gridCol w="936000">
                  <a:extLst>
                    <a:ext uri="{9D8B030D-6E8A-4147-A177-3AD203B41FA5}">
                      <a16:colId xmlns:a16="http://schemas.microsoft.com/office/drawing/2014/main" val="2770859426"/>
                    </a:ext>
                  </a:extLst>
                </a:gridCol>
              </a:tblGrid>
              <a:tr h="216000">
                <a:tc>
                  <a:txBody>
                    <a:bodyPr/>
                    <a:lstStyle/>
                    <a:p>
                      <a:r>
                        <a:rPr lang="de-DE" dirty="0" err="1"/>
                        <a:t>Lorem</a:t>
                      </a:r>
                      <a:r>
                        <a:rPr lang="de-DE" dirty="0"/>
                        <a:t> </a:t>
                      </a:r>
                      <a:r>
                        <a:rPr lang="de-DE" dirty="0" err="1"/>
                        <a:t>ipsum</a:t>
                      </a:r>
                      <a:endParaRPr lang="en-GB" dirty="0"/>
                    </a:p>
                  </a:txBody>
                  <a:tcPr marL="0" marR="0" marT="0" marB="0" anchor="ctr">
                    <a:lnT w="12700" cmpd="sng">
                      <a:noFill/>
                    </a:lnT>
                  </a:tcPr>
                </a:tc>
                <a:tc>
                  <a:txBody>
                    <a:bodyPr/>
                    <a:lstStyle/>
                    <a:p>
                      <a:r>
                        <a:rPr lang="de-DE" b="0" dirty="0" err="1"/>
                        <a:t>dummy</a:t>
                      </a:r>
                      <a:r>
                        <a:rPr lang="de-DE" b="0" dirty="0"/>
                        <a:t> </a:t>
                      </a:r>
                      <a:r>
                        <a:rPr lang="de-DE" b="0" dirty="0" err="1"/>
                        <a:t>text</a:t>
                      </a:r>
                      <a:endParaRPr lang="en-GB" b="0" dirty="0"/>
                    </a:p>
                  </a:txBody>
                  <a:tcPr marL="0" marR="0" marT="0" marB="0" anchor="ctr">
                    <a:lnT w="12700" cmpd="sng">
                      <a:noFill/>
                    </a:lnT>
                  </a:tcPr>
                </a:tc>
                <a:tc>
                  <a:txBody>
                    <a:bodyPr/>
                    <a:lstStyle/>
                    <a:p>
                      <a:r>
                        <a:rPr lang="de-DE" b="0" dirty="0"/>
                        <a:t>Dummy </a:t>
                      </a:r>
                      <a:r>
                        <a:rPr lang="de-DE" b="0" dirty="0" err="1"/>
                        <a:t>text</a:t>
                      </a:r>
                      <a:endParaRPr lang="en-GB" b="0" dirty="0"/>
                    </a:p>
                  </a:txBody>
                  <a:tcPr marL="0" marR="0" marT="0" marB="0" anchor="ctr">
                    <a:lnT w="12700" cmpd="sng">
                      <a:noFill/>
                    </a:lnT>
                  </a:tcPr>
                </a:tc>
                <a:extLst>
                  <a:ext uri="{0D108BD9-81ED-4DB2-BD59-A6C34878D82A}">
                    <a16:rowId xmlns:a16="http://schemas.microsoft.com/office/drawing/2014/main" val="2746120897"/>
                  </a:ext>
                </a:extLst>
              </a:tr>
              <a:tr h="216000">
                <a:tc>
                  <a:txBody>
                    <a:bodyPr/>
                    <a:lstStyle/>
                    <a:p>
                      <a:r>
                        <a:rPr lang="de-DE" dirty="0" err="1"/>
                        <a:t>dummy</a:t>
                      </a:r>
                      <a:r>
                        <a:rPr lang="de-DE" dirty="0"/>
                        <a:t> </a:t>
                      </a:r>
                      <a:r>
                        <a:rPr lang="de-DE" dirty="0" err="1"/>
                        <a:t>text</a:t>
                      </a:r>
                      <a:endParaRPr lang="en-GB" dirty="0"/>
                    </a:p>
                  </a:txBody>
                  <a:tcPr marL="0" marR="0" marT="0" marB="0" anchor="ctr">
                    <a:lnB w="3175" cap="flat" cmpd="sng" algn="ctr">
                      <a:solidFill>
                        <a:schemeClr val="tx1"/>
                      </a:solidFill>
                      <a:prstDash val="solid"/>
                      <a:round/>
                      <a:headEnd type="none" w="med" len="med"/>
                      <a:tailEnd type="none" w="med" len="med"/>
                    </a:lnB>
                    <a:noFill/>
                  </a:tcPr>
                </a:tc>
                <a:tc>
                  <a:txBody>
                    <a:bodyPr/>
                    <a:lstStyle/>
                    <a:p>
                      <a:r>
                        <a:rPr lang="en-GB" dirty="0">
                          <a:latin typeface="Wingdings" panose="05000000000000000000" pitchFamily="2" charset="2"/>
                          <a:sym typeface="Wingdings" panose="05000000000000000000" pitchFamily="2" charset="2"/>
                        </a:rPr>
                        <a:t></a:t>
                      </a:r>
                      <a:endParaRPr lang="en-GB" dirty="0">
                        <a:latin typeface="Wingdings" panose="05000000000000000000" pitchFamily="2" charset="2"/>
                      </a:endParaRPr>
                    </a:p>
                  </a:txBody>
                  <a:tcPr marL="0" marR="0" marT="0" marB="0" anchor="ctr">
                    <a:lnB w="3175" cap="flat" cmpd="sng" algn="ctr">
                      <a:solidFill>
                        <a:schemeClr val="tx1"/>
                      </a:solidFill>
                      <a:prstDash val="solid"/>
                      <a:round/>
                      <a:headEnd type="none" w="med" len="med"/>
                      <a:tailEnd type="none" w="med" len="med"/>
                    </a:lnB>
                    <a:noFill/>
                  </a:tcPr>
                </a:tc>
                <a:tc>
                  <a:txBody>
                    <a:bodyPr/>
                    <a:lstStyle/>
                    <a:p>
                      <a:pPr marL="0" marR="0" lvl="0" indent="0" algn="l" defTabSz="567048" rtl="0" eaLnBrk="1" fontAlgn="auto" latinLnBrk="0" hangingPunct="1">
                        <a:lnSpc>
                          <a:spcPct val="100000"/>
                        </a:lnSpc>
                        <a:spcBef>
                          <a:spcPts val="0"/>
                        </a:spcBef>
                        <a:spcAft>
                          <a:spcPts val="0"/>
                        </a:spcAft>
                        <a:buClrTx/>
                        <a:buSzTx/>
                        <a:buFontTx/>
                        <a:buNone/>
                        <a:tabLst/>
                        <a:defRPr/>
                      </a:pPr>
                      <a:r>
                        <a:rPr lang="en-GB" dirty="0">
                          <a:solidFill>
                            <a:schemeClr val="bg1">
                              <a:lumMod val="50000"/>
                            </a:schemeClr>
                          </a:solidFill>
                          <a:latin typeface="Wingdings" panose="05000000000000000000" pitchFamily="2" charset="2"/>
                          <a:sym typeface="Wingdings" panose="05000000000000000000" pitchFamily="2" charset="2"/>
                        </a:rPr>
                        <a:t></a:t>
                      </a:r>
                      <a:endParaRPr lang="en-GB" dirty="0">
                        <a:solidFill>
                          <a:schemeClr val="bg1">
                            <a:lumMod val="50000"/>
                          </a:schemeClr>
                        </a:solidFill>
                        <a:latin typeface="Wingdings" panose="05000000000000000000" pitchFamily="2" charset="2"/>
                      </a:endParaRPr>
                    </a:p>
                  </a:txBody>
                  <a:tcPr marL="0" marR="0" marT="0" marB="0" anchor="ctr">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4946654"/>
                  </a:ext>
                </a:extLst>
              </a:tr>
              <a:tr h="216000">
                <a:tc>
                  <a:txBody>
                    <a:bodyPr/>
                    <a:lstStyle/>
                    <a:p>
                      <a:r>
                        <a:rPr lang="de-DE" dirty="0" err="1"/>
                        <a:t>dummy</a:t>
                      </a:r>
                      <a:r>
                        <a:rPr lang="de-DE" dirty="0"/>
                        <a:t> </a:t>
                      </a:r>
                      <a:r>
                        <a:rPr lang="de-DE" dirty="0" err="1"/>
                        <a:t>text</a:t>
                      </a:r>
                      <a:endParaRPr lang="en-GB" dirty="0"/>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GB" dirty="0"/>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567048" rtl="0" eaLnBrk="1" fontAlgn="auto" latinLnBrk="0" hangingPunct="1">
                        <a:lnSpc>
                          <a:spcPct val="100000"/>
                        </a:lnSpc>
                        <a:spcBef>
                          <a:spcPts val="0"/>
                        </a:spcBef>
                        <a:spcAft>
                          <a:spcPts val="0"/>
                        </a:spcAft>
                        <a:buClrTx/>
                        <a:buSzTx/>
                        <a:buFontTx/>
                        <a:buNone/>
                        <a:tabLst/>
                        <a:defRPr/>
                      </a:pPr>
                      <a:r>
                        <a:rPr lang="en-GB" dirty="0">
                          <a:solidFill>
                            <a:schemeClr val="bg1">
                              <a:lumMod val="50000"/>
                            </a:schemeClr>
                          </a:solidFill>
                          <a:latin typeface="Wingdings" panose="05000000000000000000" pitchFamily="2" charset="2"/>
                          <a:sym typeface="Wingdings" panose="05000000000000000000" pitchFamily="2" charset="2"/>
                        </a:rPr>
                        <a:t></a:t>
                      </a:r>
                      <a:endParaRPr lang="en-GB" dirty="0">
                        <a:solidFill>
                          <a:schemeClr val="bg1">
                            <a:lumMod val="50000"/>
                          </a:schemeClr>
                        </a:solidFill>
                        <a:latin typeface="Wingdings" panose="05000000000000000000" pitchFamily="2" charset="2"/>
                      </a:endParaRPr>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8083683"/>
                  </a:ext>
                </a:extLst>
              </a:tr>
              <a:tr h="216000">
                <a:tc>
                  <a:txBody>
                    <a:bodyPr/>
                    <a:lstStyle/>
                    <a:p>
                      <a:r>
                        <a:rPr lang="de-DE" dirty="0" err="1"/>
                        <a:t>dummy</a:t>
                      </a:r>
                      <a:r>
                        <a:rPr lang="de-DE" dirty="0"/>
                        <a:t> </a:t>
                      </a:r>
                      <a:r>
                        <a:rPr lang="de-DE" dirty="0" err="1"/>
                        <a:t>text</a:t>
                      </a:r>
                      <a:endParaRPr lang="en-GB" dirty="0"/>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GB" dirty="0"/>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567048" rtl="0" eaLnBrk="1" fontAlgn="auto" latinLnBrk="0" hangingPunct="1">
                        <a:lnSpc>
                          <a:spcPct val="100000"/>
                        </a:lnSpc>
                        <a:spcBef>
                          <a:spcPts val="0"/>
                        </a:spcBef>
                        <a:spcAft>
                          <a:spcPts val="0"/>
                        </a:spcAft>
                        <a:buClrTx/>
                        <a:buSzTx/>
                        <a:buFontTx/>
                        <a:buNone/>
                        <a:tabLst/>
                        <a:defRPr/>
                      </a:pPr>
                      <a:r>
                        <a:rPr lang="en-GB" dirty="0">
                          <a:solidFill>
                            <a:schemeClr val="bg1">
                              <a:lumMod val="50000"/>
                            </a:schemeClr>
                          </a:solidFill>
                          <a:latin typeface="Wingdings" panose="05000000000000000000" pitchFamily="2" charset="2"/>
                          <a:sym typeface="Wingdings" panose="05000000000000000000" pitchFamily="2" charset="2"/>
                        </a:rPr>
                        <a:t></a:t>
                      </a:r>
                      <a:endParaRPr lang="en-GB" dirty="0">
                        <a:solidFill>
                          <a:schemeClr val="bg1">
                            <a:lumMod val="50000"/>
                          </a:schemeClr>
                        </a:solidFill>
                        <a:latin typeface="Wingdings" panose="05000000000000000000" pitchFamily="2" charset="2"/>
                      </a:endParaRPr>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9926018"/>
                  </a:ext>
                </a:extLst>
              </a:tr>
              <a:tr h="216000">
                <a:tc>
                  <a:txBody>
                    <a:bodyPr/>
                    <a:lstStyle/>
                    <a:p>
                      <a:r>
                        <a:rPr lang="de-DE" dirty="0" err="1"/>
                        <a:t>dummy</a:t>
                      </a:r>
                      <a:r>
                        <a:rPr lang="de-DE" dirty="0"/>
                        <a:t> </a:t>
                      </a:r>
                      <a:r>
                        <a:rPr lang="de-DE" dirty="0" err="1"/>
                        <a:t>text</a:t>
                      </a:r>
                      <a:endParaRPr lang="en-GB" dirty="0"/>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567048" rtl="0" eaLnBrk="1" fontAlgn="auto" latinLnBrk="0" hangingPunct="1">
                        <a:lnSpc>
                          <a:spcPct val="100000"/>
                        </a:lnSpc>
                        <a:spcBef>
                          <a:spcPts val="0"/>
                        </a:spcBef>
                        <a:spcAft>
                          <a:spcPts val="0"/>
                        </a:spcAft>
                        <a:buClrTx/>
                        <a:buSzTx/>
                        <a:buFontTx/>
                        <a:buNone/>
                        <a:tabLst/>
                        <a:defRPr/>
                      </a:pPr>
                      <a:r>
                        <a:rPr lang="en-GB" dirty="0">
                          <a:latin typeface="Wingdings" panose="05000000000000000000" pitchFamily="2" charset="2"/>
                          <a:sym typeface="Wingdings" panose="05000000000000000000" pitchFamily="2" charset="2"/>
                        </a:rPr>
                        <a:t></a:t>
                      </a:r>
                      <a:endParaRPr lang="en-GB" dirty="0">
                        <a:latin typeface="Wingdings" panose="05000000000000000000" pitchFamily="2" charset="2"/>
                      </a:endParaRPr>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567048" rtl="0" eaLnBrk="1" fontAlgn="auto" latinLnBrk="0" hangingPunct="1">
                        <a:lnSpc>
                          <a:spcPct val="100000"/>
                        </a:lnSpc>
                        <a:spcBef>
                          <a:spcPts val="0"/>
                        </a:spcBef>
                        <a:spcAft>
                          <a:spcPts val="0"/>
                        </a:spcAft>
                        <a:buClrTx/>
                        <a:buSzTx/>
                        <a:buFontTx/>
                        <a:buNone/>
                        <a:tabLst/>
                        <a:defRPr/>
                      </a:pPr>
                      <a:r>
                        <a:rPr lang="en-GB" dirty="0">
                          <a:solidFill>
                            <a:schemeClr val="bg1">
                              <a:lumMod val="50000"/>
                            </a:schemeClr>
                          </a:solidFill>
                          <a:latin typeface="Wingdings" panose="05000000000000000000" pitchFamily="2" charset="2"/>
                          <a:sym typeface="Wingdings" panose="05000000000000000000" pitchFamily="2" charset="2"/>
                        </a:rPr>
                        <a:t></a:t>
                      </a:r>
                      <a:endParaRPr lang="en-GB" dirty="0">
                        <a:solidFill>
                          <a:schemeClr val="bg1">
                            <a:lumMod val="50000"/>
                          </a:schemeClr>
                        </a:solidFill>
                        <a:latin typeface="Wingdings" panose="05000000000000000000" pitchFamily="2" charset="2"/>
                      </a:endParaRPr>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2757118"/>
                  </a:ext>
                </a:extLst>
              </a:tr>
            </a:tbl>
          </a:graphicData>
        </a:graphic>
      </p:graphicFrame>
      <p:sp>
        <p:nvSpPr>
          <p:cNvPr id="64" name="Textfeld 63">
            <a:extLst>
              <a:ext uri="{FF2B5EF4-FFF2-40B4-BE49-F238E27FC236}">
                <a16:creationId xmlns:a16="http://schemas.microsoft.com/office/drawing/2014/main" id="{16F2F553-33F3-48C6-BF49-80A678D93FBD}"/>
              </a:ext>
            </a:extLst>
          </p:cNvPr>
          <p:cNvSpPr txBox="1"/>
          <p:nvPr/>
        </p:nvSpPr>
        <p:spPr>
          <a:xfrm>
            <a:off x="449263" y="4176000"/>
            <a:ext cx="4788000" cy="288000"/>
          </a:xfrm>
          <a:prstGeom prst="rect">
            <a:avLst/>
          </a:prstGeom>
          <a:noFill/>
        </p:spPr>
        <p:txBody>
          <a:bodyPr wrap="square" lIns="0" tIns="0" rIns="0" bIns="0" rtlCol="0">
            <a:noAutofit/>
          </a:bodyPr>
          <a:lstStyle/>
          <a:p>
            <a:pPr algn="l">
              <a:lnSpc>
                <a:spcPts val="1550"/>
              </a:lnSpc>
              <a:spcBef>
                <a:spcPts val="200"/>
              </a:spcBef>
            </a:pPr>
            <a:r>
              <a:rPr lang="en-US" sz="1600" dirty="0">
                <a:solidFill>
                  <a:schemeClr val="accent1"/>
                </a:solidFill>
              </a:rPr>
              <a:t>1 Introduction</a:t>
            </a:r>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913518" y="277820"/>
            <a:ext cx="2312756" cy="662083"/>
          </a:xfrm>
          <a:prstGeom prst="rect">
            <a:avLst/>
          </a:prstGeom>
        </p:spPr>
      </p:pic>
    </p:spTree>
    <p:extLst>
      <p:ext uri="{BB962C8B-B14F-4D97-AF65-F5344CB8AC3E}">
        <p14:creationId xmlns:p14="http://schemas.microsoft.com/office/powerpoint/2010/main" val="64562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platzhalter 11">
            <a:extLst>
              <a:ext uri="{FF2B5EF4-FFF2-40B4-BE49-F238E27FC236}">
                <a16:creationId xmlns:a16="http://schemas.microsoft.com/office/drawing/2014/main" id="{BF9594CF-6330-4F26-B0C5-56AC5464B5EC}"/>
              </a:ext>
            </a:extLst>
          </p:cNvPr>
          <p:cNvSpPr>
            <a:spLocks noGrp="1"/>
          </p:cNvSpPr>
          <p:nvPr>
            <p:ph type="body" sz="quarter" idx="11"/>
          </p:nvPr>
        </p:nvSpPr>
        <p:spPr>
          <a:solidFill>
            <a:schemeClr val="accent1"/>
          </a:solidFill>
        </p:spPr>
        <p:txBody>
          <a:bodyPr tIns="216000"/>
          <a:lstStyle/>
          <a:p>
            <a:r>
              <a:rPr lang="en-US" dirty="0" err="1"/>
              <a:t>Titel</a:t>
            </a:r>
            <a:r>
              <a:rPr lang="en-US" dirty="0"/>
              <a:t>: max. 2 </a:t>
            </a:r>
            <a:r>
              <a:rPr lang="en-US" dirty="0" err="1"/>
              <a:t>Linien</a:t>
            </a:r>
            <a:r>
              <a:rPr lang="en-US" dirty="0"/>
              <a:t> </a:t>
            </a:r>
            <a:r>
              <a:rPr lang="en-US" dirty="0" err="1"/>
              <a:t>lang</a:t>
            </a:r>
            <a:endParaRPr lang="en-US" dirty="0"/>
          </a:p>
          <a:p>
            <a:r>
              <a:rPr lang="en-US" dirty="0"/>
              <a:t>(leer </a:t>
            </a:r>
            <a:r>
              <a:rPr lang="en-US" dirty="0" err="1"/>
              <a:t>bei</a:t>
            </a:r>
            <a:r>
              <a:rPr lang="en-US" dirty="0"/>
              <a:t> </a:t>
            </a:r>
            <a:r>
              <a:rPr lang="en-US" dirty="0" err="1"/>
              <a:t>kurzen</a:t>
            </a:r>
            <a:r>
              <a:rPr lang="en-US" dirty="0"/>
              <a:t> </a:t>
            </a:r>
            <a:r>
              <a:rPr lang="en-US" dirty="0" err="1"/>
              <a:t>Titeln</a:t>
            </a:r>
            <a:r>
              <a:rPr lang="en-US" dirty="0"/>
              <a:t>, </a:t>
            </a:r>
            <a:r>
              <a:rPr lang="en-US" dirty="0" err="1"/>
              <a:t>evtl</a:t>
            </a:r>
            <a:r>
              <a:rPr lang="en-US" dirty="0"/>
              <a:t>. </a:t>
            </a:r>
            <a:r>
              <a:rPr lang="en-US" dirty="0" err="1"/>
              <a:t>Untertitel</a:t>
            </a:r>
            <a:r>
              <a:rPr lang="en-US" dirty="0" smtClean="0"/>
              <a:t>)</a:t>
            </a:r>
            <a:endParaRPr lang="en-US" dirty="0"/>
          </a:p>
          <a:p>
            <a:pPr lvl="1"/>
            <a:endParaRPr lang="en-US" dirty="0"/>
          </a:p>
          <a:p>
            <a:pPr lvl="1"/>
            <a:r>
              <a:rPr lang="en-US" b="1" dirty="0" err="1"/>
              <a:t>Projektarbeit</a:t>
            </a:r>
            <a:r>
              <a:rPr lang="en-US" b="1" dirty="0"/>
              <a:t> </a:t>
            </a:r>
            <a:r>
              <a:rPr lang="en-US" b="1" dirty="0" err="1"/>
              <a:t>Basisjahr</a:t>
            </a:r>
            <a:r>
              <a:rPr lang="en-US" b="1" dirty="0"/>
              <a:t>: “</a:t>
            </a:r>
            <a:r>
              <a:rPr lang="en-US" b="1" dirty="0" err="1"/>
              <a:t>Namen</a:t>
            </a:r>
            <a:r>
              <a:rPr lang="en-US" b="1" dirty="0"/>
              <a:t>”</a:t>
            </a:r>
          </a:p>
          <a:p>
            <a:pPr lvl="1"/>
            <a:r>
              <a:rPr lang="en-US" b="1" dirty="0" err="1"/>
              <a:t>Betreuer</a:t>
            </a:r>
            <a:r>
              <a:rPr lang="en-US" b="1" dirty="0"/>
              <a:t>*in: </a:t>
            </a:r>
          </a:p>
          <a:p>
            <a:pPr lvl="1"/>
            <a:r>
              <a:rPr lang="en-US" b="1" dirty="0" err="1"/>
              <a:t>Leitung</a:t>
            </a:r>
            <a:r>
              <a:rPr lang="en-US" b="1" dirty="0"/>
              <a:t>: Daniel Braun</a:t>
            </a:r>
            <a:endParaRPr lang="de-CH" dirty="0"/>
          </a:p>
        </p:txBody>
      </p:sp>
      <p:sp>
        <p:nvSpPr>
          <p:cNvPr id="25" name="Textfeld 24">
            <a:extLst>
              <a:ext uri="{FF2B5EF4-FFF2-40B4-BE49-F238E27FC236}">
                <a16:creationId xmlns:a16="http://schemas.microsoft.com/office/drawing/2014/main" id="{8F1C3603-90F1-48B4-B4EF-7876FD137925}"/>
              </a:ext>
            </a:extLst>
          </p:cNvPr>
          <p:cNvSpPr txBox="1"/>
          <p:nvPr/>
        </p:nvSpPr>
        <p:spPr>
          <a:xfrm>
            <a:off x="629701" y="4284000"/>
            <a:ext cx="4608000" cy="1151593"/>
          </a:xfrm>
          <a:prstGeom prst="rect">
            <a:avLst/>
          </a:prstGeom>
          <a:solidFill>
            <a:schemeClr val="bg1"/>
          </a:solidFill>
        </p:spPr>
        <p:txBody>
          <a:bodyPr wrap="square" lIns="180000" tIns="180000" rIns="180000" bIns="180000" rtlCol="0">
            <a:noAutofit/>
          </a:bodyPr>
          <a:lstStyle/>
          <a:p>
            <a:pPr>
              <a:spcAft>
                <a:spcPts val="600"/>
              </a:spcAft>
            </a:pPr>
            <a:r>
              <a:rPr lang="en-US" sz="1200" dirty="0" err="1"/>
              <a:t>Für</a:t>
            </a:r>
            <a:r>
              <a:rPr lang="en-US" sz="1200" dirty="0"/>
              <a:t> </a:t>
            </a:r>
            <a:r>
              <a:rPr lang="en-US" sz="1200" dirty="0" err="1"/>
              <a:t>nützliche</a:t>
            </a:r>
            <a:r>
              <a:rPr lang="en-US" sz="1200" dirty="0"/>
              <a:t> </a:t>
            </a:r>
            <a:r>
              <a:rPr lang="en-US" sz="1200" dirty="0" err="1"/>
              <a:t>Tipps</a:t>
            </a:r>
            <a:r>
              <a:rPr lang="en-US" sz="1200" dirty="0"/>
              <a:t> die </a:t>
            </a:r>
            <a:r>
              <a:rPr lang="en-US" sz="1200" dirty="0" err="1"/>
              <a:t>Notizen</a:t>
            </a:r>
            <a:r>
              <a:rPr lang="en-US" sz="1200" dirty="0"/>
              <a:t> </a:t>
            </a:r>
            <a:r>
              <a:rPr lang="en-US" sz="1200" dirty="0" err="1"/>
              <a:t>anschauen</a:t>
            </a:r>
            <a:r>
              <a:rPr lang="en-US" sz="1200" dirty="0"/>
              <a:t>!</a:t>
            </a:r>
            <a:endParaRPr lang="en-US" sz="1200" dirty="0"/>
          </a:p>
        </p:txBody>
      </p:sp>
      <p:sp>
        <p:nvSpPr>
          <p:cNvPr id="26" name="Textfeld 25">
            <a:extLst>
              <a:ext uri="{FF2B5EF4-FFF2-40B4-BE49-F238E27FC236}">
                <a16:creationId xmlns:a16="http://schemas.microsoft.com/office/drawing/2014/main" id="{624FE375-9F04-4A09-A26A-33310A5B081B}"/>
              </a:ext>
            </a:extLst>
          </p:cNvPr>
          <p:cNvSpPr txBox="1"/>
          <p:nvPr/>
        </p:nvSpPr>
        <p:spPr>
          <a:xfrm>
            <a:off x="630000" y="5904786"/>
            <a:ext cx="4608000" cy="4572000"/>
          </a:xfrm>
          <a:prstGeom prst="rect">
            <a:avLst/>
          </a:prstGeom>
          <a:solidFill>
            <a:schemeClr val="bg1"/>
          </a:solidFill>
        </p:spPr>
        <p:txBody>
          <a:bodyPr wrap="square" lIns="180000" tIns="180000" rIns="180000" bIns="180000" rtlCol="0">
            <a:noAutofit/>
          </a:bodyPr>
          <a:lstStyle/>
          <a:p>
            <a:pPr marL="180000" indent="-180000">
              <a:spcAft>
                <a:spcPts val="600"/>
              </a:spcAft>
              <a:buFont typeface="Arial" panose="020B0604020202020204" pitchFamily="34" charset="0"/>
              <a:buChar char="•"/>
            </a:pPr>
            <a:r>
              <a:rPr lang="en-US" sz="1200" dirty="0"/>
              <a:t>This is a dummy text. Far </a:t>
            </a:r>
            <a:r>
              <a:rPr lang="en-US" sz="1200" dirty="0" err="1"/>
              <a:t>far</a:t>
            </a:r>
            <a:r>
              <a:rPr lang="en-US" sz="1200" dirty="0"/>
              <a:t> away, behind the word mountains, far from the countries </a:t>
            </a:r>
            <a:r>
              <a:rPr lang="en-US" sz="1200" dirty="0" err="1"/>
              <a:t>Vokalia</a:t>
            </a:r>
            <a:r>
              <a:rPr lang="en-US" sz="1200" dirty="0"/>
              <a:t> and </a:t>
            </a:r>
            <a:r>
              <a:rPr lang="en-US" sz="1200" dirty="0" err="1"/>
              <a:t>Consonantia</a:t>
            </a:r>
            <a:r>
              <a:rPr lang="en-US" sz="1200" dirty="0"/>
              <a:t>, there live. </a:t>
            </a:r>
          </a:p>
          <a:p>
            <a:pPr marL="180000" indent="-180000">
              <a:spcAft>
                <a:spcPts val="600"/>
              </a:spcAft>
              <a:buFont typeface="Arial" panose="020B0604020202020204" pitchFamily="34" charset="0"/>
              <a:buChar char="•"/>
            </a:pPr>
            <a:r>
              <a:rPr lang="en-US" sz="1200" dirty="0"/>
              <a:t>Separated they live in </a:t>
            </a:r>
            <a:r>
              <a:rPr lang="en-US" sz="1200" dirty="0" err="1"/>
              <a:t>Bookmarksgrove</a:t>
            </a:r>
            <a:r>
              <a:rPr lang="en-US" sz="1200" dirty="0"/>
              <a:t> right at the coast of the Semantics, a large language ocean. A small river named </a:t>
            </a:r>
            <a:r>
              <a:rPr lang="en-US" sz="1200" dirty="0" err="1"/>
              <a:t>Duden</a:t>
            </a:r>
            <a:r>
              <a:rPr lang="en-US" sz="1200" dirty="0"/>
              <a:t> flows by their place and supplies it with the.</a:t>
            </a:r>
          </a:p>
        </p:txBody>
      </p:sp>
      <p:sp>
        <p:nvSpPr>
          <p:cNvPr id="27" name="Textfeld 26">
            <a:extLst>
              <a:ext uri="{FF2B5EF4-FFF2-40B4-BE49-F238E27FC236}">
                <a16:creationId xmlns:a16="http://schemas.microsoft.com/office/drawing/2014/main" id="{FCC5B2FE-FE11-45CB-975D-53B5D837C12D}"/>
              </a:ext>
            </a:extLst>
          </p:cNvPr>
          <p:cNvSpPr txBox="1"/>
          <p:nvPr/>
        </p:nvSpPr>
        <p:spPr>
          <a:xfrm>
            <a:off x="5454650" y="4283999"/>
            <a:ext cx="4608000" cy="4392000"/>
          </a:xfrm>
          <a:prstGeom prst="rect">
            <a:avLst/>
          </a:prstGeom>
          <a:solidFill>
            <a:schemeClr val="bg1"/>
          </a:solidFill>
        </p:spPr>
        <p:txBody>
          <a:bodyPr wrap="square" lIns="180000" tIns="180000" rIns="180000" bIns="180000" rtlCol="0">
            <a:noAutofit/>
          </a:bodyPr>
          <a:lstStyle/>
          <a:p>
            <a:pPr>
              <a:spcAft>
                <a:spcPts val="600"/>
              </a:spcAft>
            </a:pPr>
            <a:r>
              <a:rPr lang="en-US" sz="1200" dirty="0"/>
              <a:t>This is a dummy text. Far </a:t>
            </a:r>
            <a:r>
              <a:rPr lang="en-US" sz="1200" dirty="0" err="1"/>
              <a:t>far</a:t>
            </a:r>
            <a:r>
              <a:rPr lang="en-US" sz="1200" dirty="0"/>
              <a:t> away, behind the word mountains, far from the countries </a:t>
            </a:r>
            <a:r>
              <a:rPr lang="en-US" sz="1200" dirty="0" err="1"/>
              <a:t>Vokalia</a:t>
            </a:r>
            <a:r>
              <a:rPr lang="en-US" sz="1200" dirty="0"/>
              <a:t> and </a:t>
            </a:r>
            <a:r>
              <a:rPr lang="en-US" sz="1200" dirty="0" err="1"/>
              <a:t>Consonantia</a:t>
            </a:r>
            <a:r>
              <a:rPr lang="en-US" sz="1200" dirty="0"/>
              <a:t>, there live the blind texts. Separated they live in </a:t>
            </a:r>
            <a:r>
              <a:rPr lang="en-US" sz="1200" dirty="0" err="1"/>
              <a:t>Bookmarksgrove</a:t>
            </a:r>
            <a:r>
              <a:rPr lang="en-US" sz="1200" dirty="0"/>
              <a:t> right at the coast of the Semantics, a large language ocean. </a:t>
            </a:r>
          </a:p>
        </p:txBody>
      </p:sp>
      <p:sp>
        <p:nvSpPr>
          <p:cNvPr id="28" name="Textfeld 27">
            <a:extLst>
              <a:ext uri="{FF2B5EF4-FFF2-40B4-BE49-F238E27FC236}">
                <a16:creationId xmlns:a16="http://schemas.microsoft.com/office/drawing/2014/main" id="{DE58D58D-8E87-4A29-BEAF-8B417D961C32}"/>
              </a:ext>
            </a:extLst>
          </p:cNvPr>
          <p:cNvSpPr txBox="1"/>
          <p:nvPr/>
        </p:nvSpPr>
        <p:spPr>
          <a:xfrm>
            <a:off x="630000" y="10947781"/>
            <a:ext cx="4608000" cy="2949194"/>
          </a:xfrm>
          <a:prstGeom prst="rect">
            <a:avLst/>
          </a:prstGeom>
          <a:solidFill>
            <a:schemeClr val="bg1"/>
          </a:solidFill>
        </p:spPr>
        <p:txBody>
          <a:bodyPr wrap="square" lIns="180000" tIns="180000" rIns="180000" bIns="180000" rtlCol="0">
            <a:noAutofit/>
          </a:bodyPr>
          <a:lstStyle/>
          <a:p>
            <a:pPr marL="180000" indent="-180000">
              <a:spcAft>
                <a:spcPts val="600"/>
              </a:spcAft>
              <a:buFont typeface="Arial" panose="020B0604020202020204" pitchFamily="34" charset="0"/>
              <a:buChar char="•"/>
            </a:pPr>
            <a:r>
              <a:rPr lang="en-US" sz="1200" dirty="0"/>
              <a:t>This is a dummy text. Far </a:t>
            </a:r>
            <a:r>
              <a:rPr lang="en-US" sz="1200" dirty="0" err="1"/>
              <a:t>far</a:t>
            </a:r>
            <a:r>
              <a:rPr lang="en-US" sz="1200" dirty="0"/>
              <a:t> away, behind the word mountains, far from the countries </a:t>
            </a:r>
            <a:r>
              <a:rPr lang="en-US" sz="1200" dirty="0" err="1"/>
              <a:t>Vokalia</a:t>
            </a:r>
            <a:r>
              <a:rPr lang="en-US" sz="1200" dirty="0"/>
              <a:t> and </a:t>
            </a:r>
            <a:r>
              <a:rPr lang="en-US" sz="1200" dirty="0" err="1"/>
              <a:t>Consonantia</a:t>
            </a:r>
            <a:r>
              <a:rPr lang="en-US" sz="1200" dirty="0"/>
              <a:t>. </a:t>
            </a:r>
          </a:p>
          <a:p>
            <a:pPr marL="180000" indent="-180000">
              <a:spcAft>
                <a:spcPts val="600"/>
              </a:spcAft>
              <a:buFont typeface="Arial" panose="020B0604020202020204" pitchFamily="34" charset="0"/>
              <a:buChar char="•"/>
            </a:pPr>
            <a:r>
              <a:rPr lang="en-US" sz="1200" dirty="0"/>
              <a:t>A small river named </a:t>
            </a:r>
            <a:r>
              <a:rPr lang="en-US" sz="1200" dirty="0" err="1"/>
              <a:t>Duden</a:t>
            </a:r>
            <a:r>
              <a:rPr lang="en-US" sz="1200" dirty="0"/>
              <a:t> flows by their place and supplies it with the necessary </a:t>
            </a:r>
            <a:r>
              <a:rPr lang="en-US" sz="1200" dirty="0" err="1"/>
              <a:t>regelialia</a:t>
            </a:r>
            <a:r>
              <a:rPr lang="en-US" sz="1200" dirty="0"/>
              <a:t>. It is a </a:t>
            </a:r>
            <a:r>
              <a:rPr lang="en-US" sz="1200" dirty="0" err="1"/>
              <a:t>paradisematic</a:t>
            </a:r>
            <a:r>
              <a:rPr lang="en-US" sz="1200" dirty="0"/>
              <a:t> country. </a:t>
            </a:r>
          </a:p>
        </p:txBody>
      </p:sp>
      <p:sp>
        <p:nvSpPr>
          <p:cNvPr id="29" name="Textfeld 28">
            <a:extLst>
              <a:ext uri="{FF2B5EF4-FFF2-40B4-BE49-F238E27FC236}">
                <a16:creationId xmlns:a16="http://schemas.microsoft.com/office/drawing/2014/main" id="{0CCE528F-2030-4928-948C-1DEECB0C2112}"/>
              </a:ext>
            </a:extLst>
          </p:cNvPr>
          <p:cNvSpPr txBox="1"/>
          <p:nvPr/>
        </p:nvSpPr>
        <p:spPr>
          <a:xfrm>
            <a:off x="5453813" y="9144000"/>
            <a:ext cx="4608000" cy="3492000"/>
          </a:xfrm>
          <a:prstGeom prst="rect">
            <a:avLst/>
          </a:prstGeom>
          <a:solidFill>
            <a:schemeClr val="bg1"/>
          </a:solidFill>
        </p:spPr>
        <p:txBody>
          <a:bodyPr wrap="square" lIns="180000" tIns="180000" rIns="180000" bIns="180000" rtlCol="0">
            <a:noAutofit/>
          </a:bodyPr>
          <a:lstStyle/>
          <a:p>
            <a:pPr marL="180000" indent="-180000">
              <a:spcAft>
                <a:spcPts val="600"/>
              </a:spcAft>
              <a:buFont typeface="Arial" panose="020B0604020202020204" pitchFamily="34" charset="0"/>
              <a:buChar char="•"/>
            </a:pPr>
            <a:r>
              <a:rPr lang="en-US" sz="1200" dirty="0"/>
              <a:t>This is a dummy text. Far </a:t>
            </a:r>
            <a:r>
              <a:rPr lang="en-US" sz="1200" dirty="0" err="1"/>
              <a:t>far</a:t>
            </a:r>
            <a:r>
              <a:rPr lang="en-US" sz="1200" dirty="0"/>
              <a:t> away, behind the word mountains, far from the countries </a:t>
            </a:r>
            <a:r>
              <a:rPr lang="en-US" sz="1200" dirty="0" err="1"/>
              <a:t>Vokalia</a:t>
            </a:r>
            <a:r>
              <a:rPr lang="en-US" sz="1200" dirty="0"/>
              <a:t> and </a:t>
            </a:r>
            <a:r>
              <a:rPr lang="en-US" sz="1200" dirty="0" err="1"/>
              <a:t>Consonantia</a:t>
            </a:r>
            <a:r>
              <a:rPr lang="en-US" sz="1200" dirty="0"/>
              <a:t>. </a:t>
            </a:r>
          </a:p>
          <a:p>
            <a:pPr marL="180000" indent="-180000">
              <a:spcAft>
                <a:spcPts val="600"/>
              </a:spcAft>
              <a:buFont typeface="Arial" panose="020B0604020202020204" pitchFamily="34" charset="0"/>
              <a:buChar char="•"/>
            </a:pPr>
            <a:r>
              <a:rPr lang="en-US" sz="1200" dirty="0"/>
              <a:t>There live the blind texts. Separated they live in </a:t>
            </a:r>
            <a:r>
              <a:rPr lang="en-US" sz="1200" dirty="0" err="1"/>
              <a:t>Bookmarksgrove</a:t>
            </a:r>
            <a:r>
              <a:rPr lang="en-US" sz="1200" dirty="0"/>
              <a:t> right at the coast of the Semantics.</a:t>
            </a:r>
          </a:p>
          <a:p>
            <a:pPr marL="180000" indent="-180000">
              <a:spcAft>
                <a:spcPts val="600"/>
              </a:spcAft>
              <a:buFont typeface="Arial" panose="020B0604020202020204" pitchFamily="34" charset="0"/>
              <a:buChar char="•"/>
            </a:pPr>
            <a:r>
              <a:rPr lang="en-US" sz="1200" dirty="0"/>
              <a:t>Separated they live in </a:t>
            </a:r>
            <a:r>
              <a:rPr lang="en-US" sz="1200" dirty="0" err="1"/>
              <a:t>Bookmarksgrove</a:t>
            </a:r>
            <a:r>
              <a:rPr lang="en-US" sz="1200" dirty="0"/>
              <a:t> right at the coast. </a:t>
            </a:r>
          </a:p>
          <a:p>
            <a:pPr marL="180000" indent="-180000">
              <a:spcAft>
                <a:spcPts val="600"/>
              </a:spcAft>
              <a:buFont typeface="Arial" panose="020B0604020202020204" pitchFamily="34" charset="0"/>
              <a:buChar char="•"/>
            </a:pPr>
            <a:r>
              <a:rPr lang="en-US" sz="1200" dirty="0"/>
              <a:t>This is a dummy text. Far </a:t>
            </a:r>
            <a:r>
              <a:rPr lang="en-US" sz="1200" dirty="0" err="1"/>
              <a:t>far</a:t>
            </a:r>
            <a:r>
              <a:rPr lang="en-US" sz="1200" dirty="0"/>
              <a:t> away, behind the word mountains.</a:t>
            </a:r>
          </a:p>
          <a:p>
            <a:pPr marL="180000" indent="-180000">
              <a:spcAft>
                <a:spcPts val="600"/>
              </a:spcAft>
              <a:buFont typeface="Arial" panose="020B0604020202020204" pitchFamily="34" charset="0"/>
              <a:buChar char="•"/>
            </a:pPr>
            <a:r>
              <a:rPr lang="en-US" sz="1200" dirty="0"/>
              <a:t>Separated they live in </a:t>
            </a:r>
            <a:r>
              <a:rPr lang="en-US" sz="1200" dirty="0" err="1"/>
              <a:t>Bookmarksgrove</a:t>
            </a:r>
            <a:r>
              <a:rPr lang="en-US" sz="1200" dirty="0"/>
              <a:t> right at the coast.</a:t>
            </a:r>
          </a:p>
        </p:txBody>
      </p:sp>
      <p:sp>
        <p:nvSpPr>
          <p:cNvPr id="30" name="Textfeld 29">
            <a:extLst>
              <a:ext uri="{FF2B5EF4-FFF2-40B4-BE49-F238E27FC236}">
                <a16:creationId xmlns:a16="http://schemas.microsoft.com/office/drawing/2014/main" id="{4334FCC6-BD33-4BE8-800B-D8CF33DF1036}"/>
              </a:ext>
            </a:extLst>
          </p:cNvPr>
          <p:cNvSpPr txBox="1"/>
          <p:nvPr/>
        </p:nvSpPr>
        <p:spPr>
          <a:xfrm>
            <a:off x="628650" y="5615999"/>
            <a:ext cx="4608000" cy="288000"/>
          </a:xfrm>
          <a:prstGeom prst="rect">
            <a:avLst/>
          </a:prstGeom>
          <a:noFill/>
        </p:spPr>
        <p:txBody>
          <a:bodyPr wrap="square" lIns="0" tIns="0" rIns="0" bIns="0" rtlCol="0">
            <a:noAutofit/>
          </a:bodyPr>
          <a:lstStyle/>
          <a:p>
            <a:pPr algn="l">
              <a:lnSpc>
                <a:spcPts val="1550"/>
              </a:lnSpc>
              <a:spcBef>
                <a:spcPts val="200"/>
              </a:spcBef>
            </a:pPr>
            <a:r>
              <a:rPr lang="en-US" sz="1600">
                <a:solidFill>
                  <a:schemeClr val="bg1"/>
                </a:solidFill>
              </a:rPr>
              <a:t>2 Method Overview</a:t>
            </a:r>
          </a:p>
        </p:txBody>
      </p:sp>
      <p:sp>
        <p:nvSpPr>
          <p:cNvPr id="31" name="Textfeld 30">
            <a:extLst>
              <a:ext uri="{FF2B5EF4-FFF2-40B4-BE49-F238E27FC236}">
                <a16:creationId xmlns:a16="http://schemas.microsoft.com/office/drawing/2014/main" id="{3D37E4EB-C5F4-459D-8E34-6CA40118931C}"/>
              </a:ext>
            </a:extLst>
          </p:cNvPr>
          <p:cNvSpPr txBox="1"/>
          <p:nvPr/>
        </p:nvSpPr>
        <p:spPr>
          <a:xfrm>
            <a:off x="5454650" y="3996000"/>
            <a:ext cx="4608000" cy="288000"/>
          </a:xfrm>
          <a:prstGeom prst="rect">
            <a:avLst/>
          </a:prstGeom>
          <a:noFill/>
        </p:spPr>
        <p:txBody>
          <a:bodyPr wrap="square" lIns="0" tIns="0" rIns="0" bIns="0" rtlCol="0">
            <a:noAutofit/>
          </a:bodyPr>
          <a:lstStyle/>
          <a:p>
            <a:pPr algn="l">
              <a:lnSpc>
                <a:spcPts val="1550"/>
              </a:lnSpc>
              <a:spcBef>
                <a:spcPts val="200"/>
              </a:spcBef>
            </a:pPr>
            <a:r>
              <a:rPr lang="en-US" sz="1600">
                <a:solidFill>
                  <a:schemeClr val="bg1"/>
                </a:solidFill>
              </a:rPr>
              <a:t>4 Results and Discussion</a:t>
            </a:r>
          </a:p>
        </p:txBody>
      </p:sp>
      <p:sp>
        <p:nvSpPr>
          <p:cNvPr id="32" name="Textfeld 31">
            <a:extLst>
              <a:ext uri="{FF2B5EF4-FFF2-40B4-BE49-F238E27FC236}">
                <a16:creationId xmlns:a16="http://schemas.microsoft.com/office/drawing/2014/main" id="{233028B4-8488-4A86-A67D-66AA33F7C243}"/>
              </a:ext>
            </a:extLst>
          </p:cNvPr>
          <p:cNvSpPr txBox="1"/>
          <p:nvPr/>
        </p:nvSpPr>
        <p:spPr>
          <a:xfrm>
            <a:off x="5453813" y="8856000"/>
            <a:ext cx="4608000" cy="288000"/>
          </a:xfrm>
          <a:prstGeom prst="rect">
            <a:avLst/>
          </a:prstGeom>
          <a:noFill/>
        </p:spPr>
        <p:txBody>
          <a:bodyPr wrap="square" lIns="0" tIns="0" rIns="0" bIns="0" rtlCol="0">
            <a:noAutofit/>
          </a:bodyPr>
          <a:lstStyle/>
          <a:p>
            <a:pPr algn="l">
              <a:lnSpc>
                <a:spcPts val="1550"/>
              </a:lnSpc>
              <a:spcBef>
                <a:spcPts val="200"/>
              </a:spcBef>
            </a:pPr>
            <a:r>
              <a:rPr lang="en-US" sz="1600">
                <a:solidFill>
                  <a:schemeClr val="bg1"/>
                </a:solidFill>
              </a:rPr>
              <a:t>5 Conclusion</a:t>
            </a:r>
          </a:p>
        </p:txBody>
      </p:sp>
      <p:sp>
        <p:nvSpPr>
          <p:cNvPr id="33" name="Textfeld 32">
            <a:extLst>
              <a:ext uri="{FF2B5EF4-FFF2-40B4-BE49-F238E27FC236}">
                <a16:creationId xmlns:a16="http://schemas.microsoft.com/office/drawing/2014/main" id="{BF4ACC1B-BC61-48A5-B2DB-6999D9D917A0}"/>
              </a:ext>
            </a:extLst>
          </p:cNvPr>
          <p:cNvSpPr txBox="1"/>
          <p:nvPr/>
        </p:nvSpPr>
        <p:spPr>
          <a:xfrm>
            <a:off x="630000" y="10656000"/>
            <a:ext cx="4608000" cy="288000"/>
          </a:xfrm>
          <a:prstGeom prst="rect">
            <a:avLst/>
          </a:prstGeom>
          <a:noFill/>
        </p:spPr>
        <p:txBody>
          <a:bodyPr wrap="square" lIns="0" tIns="0" rIns="0" bIns="0" rtlCol="0">
            <a:noAutofit/>
          </a:bodyPr>
          <a:lstStyle/>
          <a:p>
            <a:pPr algn="l">
              <a:lnSpc>
                <a:spcPts val="1550"/>
              </a:lnSpc>
              <a:spcBef>
                <a:spcPts val="200"/>
              </a:spcBef>
            </a:pPr>
            <a:r>
              <a:rPr lang="en-US" sz="1600">
                <a:solidFill>
                  <a:schemeClr val="bg1"/>
                </a:solidFill>
              </a:rPr>
              <a:t>3 Materials</a:t>
            </a:r>
          </a:p>
        </p:txBody>
      </p:sp>
      <p:sp>
        <p:nvSpPr>
          <p:cNvPr id="34" name="Textfeld 33">
            <a:extLst>
              <a:ext uri="{FF2B5EF4-FFF2-40B4-BE49-F238E27FC236}">
                <a16:creationId xmlns:a16="http://schemas.microsoft.com/office/drawing/2014/main" id="{EB26E658-AAFA-44D6-9ADA-0B7374BF6C6C}"/>
              </a:ext>
            </a:extLst>
          </p:cNvPr>
          <p:cNvSpPr txBox="1"/>
          <p:nvPr/>
        </p:nvSpPr>
        <p:spPr>
          <a:xfrm>
            <a:off x="5454650" y="12780000"/>
            <a:ext cx="4608000" cy="252000"/>
          </a:xfrm>
          <a:prstGeom prst="rect">
            <a:avLst/>
          </a:prstGeom>
          <a:noFill/>
        </p:spPr>
        <p:txBody>
          <a:bodyPr wrap="square" lIns="0" tIns="0" rIns="0" bIns="0" rtlCol="0">
            <a:noAutofit/>
          </a:bodyPr>
          <a:lstStyle/>
          <a:p>
            <a:pPr algn="l">
              <a:lnSpc>
                <a:spcPts val="1550"/>
              </a:lnSpc>
              <a:spcBef>
                <a:spcPts val="200"/>
              </a:spcBef>
            </a:pPr>
            <a:r>
              <a:rPr lang="en-US" sz="1200">
                <a:solidFill>
                  <a:schemeClr val="bg1"/>
                </a:solidFill>
              </a:rPr>
              <a:t>References</a:t>
            </a:r>
          </a:p>
        </p:txBody>
      </p:sp>
      <p:sp>
        <p:nvSpPr>
          <p:cNvPr id="35" name="Textfeld 34">
            <a:extLst>
              <a:ext uri="{FF2B5EF4-FFF2-40B4-BE49-F238E27FC236}">
                <a16:creationId xmlns:a16="http://schemas.microsoft.com/office/drawing/2014/main" id="{540B7879-0A47-4BC0-BEB9-E02FCEDE5BA7}"/>
              </a:ext>
            </a:extLst>
          </p:cNvPr>
          <p:cNvSpPr txBox="1"/>
          <p:nvPr/>
        </p:nvSpPr>
        <p:spPr>
          <a:xfrm>
            <a:off x="5454788" y="13027796"/>
            <a:ext cx="4608000" cy="869179"/>
          </a:xfrm>
          <a:prstGeom prst="rect">
            <a:avLst/>
          </a:prstGeom>
          <a:solidFill>
            <a:schemeClr val="bg1"/>
          </a:solidFill>
        </p:spPr>
        <p:txBody>
          <a:bodyPr wrap="square" lIns="180000" tIns="180000" rIns="180000" bIns="180000" rtlCol="0" anchor="ctr" anchorCtr="0">
            <a:noAutofit/>
          </a:bodyPr>
          <a:lstStyle/>
          <a:p>
            <a:pPr marL="108000" indent="-108000">
              <a:spcAft>
                <a:spcPts val="300"/>
              </a:spcAft>
              <a:buFont typeface="+mj-lt"/>
              <a:buAutoNum type="arabicPeriod"/>
            </a:pPr>
            <a:r>
              <a:rPr lang="en-US" sz="700" dirty="0"/>
              <a:t>This is a dummy text. Far </a:t>
            </a:r>
            <a:r>
              <a:rPr lang="en-US" sz="700" dirty="0" err="1"/>
              <a:t>far</a:t>
            </a:r>
            <a:r>
              <a:rPr lang="en-US" sz="700" dirty="0"/>
              <a:t> away, behind the word mountains, far from the countries </a:t>
            </a:r>
            <a:r>
              <a:rPr lang="en-US" sz="700" dirty="0" err="1"/>
              <a:t>Vokalia</a:t>
            </a:r>
            <a:r>
              <a:rPr lang="en-US" sz="700" dirty="0"/>
              <a:t> and </a:t>
            </a:r>
            <a:r>
              <a:rPr lang="en-US" sz="700" dirty="0" err="1"/>
              <a:t>Consonantia</a:t>
            </a:r>
            <a:r>
              <a:rPr lang="en-US" sz="700" dirty="0"/>
              <a:t>, there live the blind texts. </a:t>
            </a:r>
          </a:p>
          <a:p>
            <a:pPr marL="108000" indent="-108000">
              <a:spcAft>
                <a:spcPts val="300"/>
              </a:spcAft>
              <a:buFont typeface="+mj-lt"/>
              <a:buAutoNum type="arabicPeriod"/>
            </a:pPr>
            <a:r>
              <a:rPr lang="en-US" sz="700" dirty="0"/>
              <a:t>Separated they live in </a:t>
            </a:r>
            <a:r>
              <a:rPr lang="en-US" sz="700" dirty="0" err="1"/>
              <a:t>Bookmarksgrove</a:t>
            </a:r>
            <a:r>
              <a:rPr lang="en-US" sz="700" dirty="0"/>
              <a:t> right at the coast of the Semantics, a large language ocean.</a:t>
            </a:r>
          </a:p>
          <a:p>
            <a:pPr marL="108000" indent="-108000">
              <a:spcAft>
                <a:spcPts val="300"/>
              </a:spcAft>
              <a:buFont typeface="+mj-lt"/>
              <a:buAutoNum type="arabicPeriod"/>
            </a:pPr>
            <a:r>
              <a:rPr lang="en-US" sz="700" dirty="0"/>
              <a:t>A small river named </a:t>
            </a:r>
            <a:r>
              <a:rPr lang="en-US" sz="700" dirty="0" err="1"/>
              <a:t>Duden</a:t>
            </a:r>
            <a:r>
              <a:rPr lang="en-US" sz="700" dirty="0"/>
              <a:t> flows by their place and supplies it with the necessary </a:t>
            </a:r>
            <a:r>
              <a:rPr lang="en-US" sz="700" dirty="0" err="1"/>
              <a:t>regelialia</a:t>
            </a:r>
            <a:r>
              <a:rPr lang="en-US" sz="700" dirty="0"/>
              <a:t>.</a:t>
            </a:r>
          </a:p>
          <a:p>
            <a:pPr marL="108000" indent="-108000">
              <a:spcAft>
                <a:spcPts val="300"/>
              </a:spcAft>
              <a:buFont typeface="+mj-lt"/>
              <a:buAutoNum type="arabicPeriod"/>
            </a:pPr>
            <a:r>
              <a:rPr lang="en-US" sz="700" dirty="0"/>
              <a:t>It is a </a:t>
            </a:r>
            <a:r>
              <a:rPr lang="en-US" sz="700" dirty="0" err="1"/>
              <a:t>paradisematic</a:t>
            </a:r>
            <a:r>
              <a:rPr lang="en-US" sz="700" dirty="0"/>
              <a:t> country, in which roasted parts of sentences fly into your mouth.</a:t>
            </a:r>
          </a:p>
        </p:txBody>
      </p:sp>
      <p:pic>
        <p:nvPicPr>
          <p:cNvPr id="36" name="Grafik 35" descr="Ein Bild, das Gerät enthält.&#10;&#10;Automatisch generierte Beschreibung">
            <a:extLst>
              <a:ext uri="{FF2B5EF4-FFF2-40B4-BE49-F238E27FC236}">
                <a16:creationId xmlns:a16="http://schemas.microsoft.com/office/drawing/2014/main" id="{192FBC6C-14C3-4D9A-8994-4818911C949E}"/>
              </a:ext>
            </a:extLst>
          </p:cNvPr>
          <p:cNvPicPr>
            <a:picLocks noChangeAspect="1"/>
          </p:cNvPicPr>
          <p:nvPr/>
        </p:nvPicPr>
        <p:blipFill rotWithShape="1">
          <a:blip r:embed="rId3">
            <a:extLst>
              <a:ext uri="{28A0092B-C50C-407E-A947-70E740481C1C}">
                <a14:useLocalDpi xmlns:a14="http://schemas.microsoft.com/office/drawing/2010/main" val="0"/>
              </a:ext>
            </a:extLst>
          </a:blip>
          <a:srcRect l="6405" t="15955" r="15091" b="30559"/>
          <a:stretch/>
        </p:blipFill>
        <p:spPr>
          <a:xfrm>
            <a:off x="6041085" y="5587130"/>
            <a:ext cx="3359168" cy="2288648"/>
          </a:xfrm>
          <a:prstGeom prst="rect">
            <a:avLst/>
          </a:prstGeom>
        </p:spPr>
      </p:pic>
      <p:sp>
        <p:nvSpPr>
          <p:cNvPr id="37" name="Textfeld 36">
            <a:extLst>
              <a:ext uri="{FF2B5EF4-FFF2-40B4-BE49-F238E27FC236}">
                <a16:creationId xmlns:a16="http://schemas.microsoft.com/office/drawing/2014/main" id="{11946EFF-B850-4B8C-AF32-F6ADEB0F6067}"/>
              </a:ext>
            </a:extLst>
          </p:cNvPr>
          <p:cNvSpPr txBox="1"/>
          <p:nvPr/>
        </p:nvSpPr>
        <p:spPr>
          <a:xfrm>
            <a:off x="5453813" y="8135913"/>
            <a:ext cx="4608000" cy="540000"/>
          </a:xfrm>
          <a:prstGeom prst="rect">
            <a:avLst/>
          </a:prstGeom>
          <a:noFill/>
        </p:spPr>
        <p:txBody>
          <a:bodyPr wrap="square" lIns="180000" tIns="0" rIns="180000" bIns="180000" rtlCol="0" anchor="b" anchorCtr="0">
            <a:noAutofit/>
          </a:bodyPr>
          <a:lstStyle/>
          <a:p>
            <a:r>
              <a:rPr lang="en-US" sz="700"/>
              <a:t>Infotext. Lorem ipsum dolor sit amet, consectetur adipiscing elit, sed do eiusmod tempor incididunt ut labore et dolore magna aliqua. Ut enim ad minim veniam, quis nostrud exercitation ullamco laboris nisi ut aliquip.</a:t>
            </a:r>
          </a:p>
        </p:txBody>
      </p:sp>
      <p:sp>
        <p:nvSpPr>
          <p:cNvPr id="38" name="Textfeld 37">
            <a:extLst>
              <a:ext uri="{FF2B5EF4-FFF2-40B4-BE49-F238E27FC236}">
                <a16:creationId xmlns:a16="http://schemas.microsoft.com/office/drawing/2014/main" id="{E8A8DE3F-A4B7-4243-802A-507C2E95D7AD}"/>
              </a:ext>
            </a:extLst>
          </p:cNvPr>
          <p:cNvSpPr txBox="1"/>
          <p:nvPr/>
        </p:nvSpPr>
        <p:spPr>
          <a:xfrm>
            <a:off x="630000" y="9940092"/>
            <a:ext cx="4608000" cy="540000"/>
          </a:xfrm>
          <a:prstGeom prst="rect">
            <a:avLst/>
          </a:prstGeom>
          <a:noFill/>
        </p:spPr>
        <p:txBody>
          <a:bodyPr wrap="square" lIns="180000" tIns="0" rIns="180000" bIns="180000" rtlCol="0" anchor="b" anchorCtr="0">
            <a:noAutofit/>
          </a:bodyPr>
          <a:lstStyle/>
          <a:p>
            <a:r>
              <a:rPr lang="en-US" sz="700"/>
              <a:t>Infotext. Lorem ipsum dolor sit amet, consectetur adipiscing elit, sed do eiusmod tempor incididunt ut labore et dolore magna aliqua. Ut enim ad minim veniam, quis nostrud exercitation ullamco laboris nisi ut aliquip.</a:t>
            </a:r>
          </a:p>
        </p:txBody>
      </p:sp>
      <p:pic>
        <p:nvPicPr>
          <p:cNvPr id="39" name="Grafik 38" descr="Ein Bild, das Gerät enthält.&#10;&#10;Automatisch generierte Beschreibung">
            <a:extLst>
              <a:ext uri="{FF2B5EF4-FFF2-40B4-BE49-F238E27FC236}">
                <a16:creationId xmlns:a16="http://schemas.microsoft.com/office/drawing/2014/main" id="{8B18CB18-C54D-4850-B0AD-529DE6D7D34F}"/>
              </a:ext>
            </a:extLst>
          </p:cNvPr>
          <p:cNvPicPr>
            <a:picLocks noChangeAspect="1"/>
          </p:cNvPicPr>
          <p:nvPr/>
        </p:nvPicPr>
        <p:blipFill rotWithShape="1">
          <a:blip r:embed="rId4">
            <a:extLst>
              <a:ext uri="{28A0092B-C50C-407E-A947-70E740481C1C}">
                <a14:useLocalDpi xmlns:a14="http://schemas.microsoft.com/office/drawing/2010/main" val="0"/>
              </a:ext>
            </a:extLst>
          </a:blip>
          <a:srcRect t="7417" b="5764"/>
          <a:stretch/>
        </p:blipFill>
        <p:spPr>
          <a:xfrm>
            <a:off x="1122193" y="7543345"/>
            <a:ext cx="3441402" cy="2390217"/>
          </a:xfrm>
          <a:prstGeom prst="rect">
            <a:avLst/>
          </a:prstGeom>
        </p:spPr>
      </p:pic>
      <p:pic>
        <p:nvPicPr>
          <p:cNvPr id="40" name="Grafik 39" descr="Ein Bild, das Fenster, Person, drinnen, suchend enthält.&#10;&#10;Automatisch generierte Beschreibung">
            <a:extLst>
              <a:ext uri="{FF2B5EF4-FFF2-40B4-BE49-F238E27FC236}">
                <a16:creationId xmlns:a16="http://schemas.microsoft.com/office/drawing/2014/main" id="{81238752-D161-45A3-98FC-3B9199A100F5}"/>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791681" y="12239397"/>
            <a:ext cx="2052000" cy="1476307"/>
          </a:xfrm>
          <a:prstGeom prst="rect">
            <a:avLst/>
          </a:prstGeom>
        </p:spPr>
      </p:pic>
      <p:pic>
        <p:nvPicPr>
          <p:cNvPr id="41" name="Grafik 40" descr="Ein Bild, das Gerät, Stern enthält.&#10;&#10;Automatisch generierte Beschreibung">
            <a:extLst>
              <a:ext uri="{FF2B5EF4-FFF2-40B4-BE49-F238E27FC236}">
                <a16:creationId xmlns:a16="http://schemas.microsoft.com/office/drawing/2014/main" id="{A1B97543-4234-4D91-8AF4-5D9C2FFEAA2F}"/>
              </a:ext>
            </a:extLst>
          </p:cNvPr>
          <p:cNvPicPr>
            <a:picLocks noChangeAspect="1"/>
          </p:cNvPicPr>
          <p:nvPr/>
        </p:nvPicPr>
        <p:blipFill rotWithShape="1">
          <a:blip r:embed="rId6" cstate="hqprint">
            <a:extLst>
              <a:ext uri="{28A0092B-C50C-407E-A947-70E740481C1C}">
                <a14:useLocalDpi xmlns:a14="http://schemas.microsoft.com/office/drawing/2010/main" val="0"/>
              </a:ext>
            </a:extLst>
          </a:blip>
          <a:srcRect l="8944" t="412" r="13954" b="906"/>
          <a:stretch/>
        </p:blipFill>
        <p:spPr>
          <a:xfrm>
            <a:off x="3005362" y="12239398"/>
            <a:ext cx="2052000" cy="1476307"/>
          </a:xfrm>
          <a:prstGeom prst="rect">
            <a:avLst/>
          </a:prstGeom>
        </p:spPr>
      </p:pic>
      <p:graphicFrame>
        <p:nvGraphicFramePr>
          <p:cNvPr id="42" name="Tabelle 39">
            <a:extLst>
              <a:ext uri="{FF2B5EF4-FFF2-40B4-BE49-F238E27FC236}">
                <a16:creationId xmlns:a16="http://schemas.microsoft.com/office/drawing/2014/main" id="{5E158013-1574-415C-91C7-352F52A3C70B}"/>
              </a:ext>
            </a:extLst>
          </p:cNvPr>
          <p:cNvGraphicFramePr>
            <a:graphicFrameLocks noGrp="1"/>
          </p:cNvGraphicFramePr>
          <p:nvPr>
            <p:extLst>
              <p:ext uri="{D42A27DB-BD31-4B8C-83A1-F6EECF244321}">
                <p14:modId xmlns:p14="http://schemas.microsoft.com/office/powerpoint/2010/main" val="671118116"/>
              </p:ext>
            </p:extLst>
          </p:nvPr>
        </p:nvGraphicFramePr>
        <p:xfrm>
          <a:off x="5669306" y="11354498"/>
          <a:ext cx="3924000" cy="1080000"/>
        </p:xfrm>
        <a:graphic>
          <a:graphicData uri="http://schemas.openxmlformats.org/drawingml/2006/table">
            <a:tbl>
              <a:tblPr firstRow="1" bandRow="1">
                <a:tableStyleId>{9D7B26C5-4107-4FEC-AEDC-1716B250A1EF}</a:tableStyleId>
              </a:tblPr>
              <a:tblGrid>
                <a:gridCol w="2052000">
                  <a:extLst>
                    <a:ext uri="{9D8B030D-6E8A-4147-A177-3AD203B41FA5}">
                      <a16:colId xmlns:a16="http://schemas.microsoft.com/office/drawing/2014/main" val="3440365527"/>
                    </a:ext>
                  </a:extLst>
                </a:gridCol>
                <a:gridCol w="936000">
                  <a:extLst>
                    <a:ext uri="{9D8B030D-6E8A-4147-A177-3AD203B41FA5}">
                      <a16:colId xmlns:a16="http://schemas.microsoft.com/office/drawing/2014/main" val="3491390453"/>
                    </a:ext>
                  </a:extLst>
                </a:gridCol>
                <a:gridCol w="936000">
                  <a:extLst>
                    <a:ext uri="{9D8B030D-6E8A-4147-A177-3AD203B41FA5}">
                      <a16:colId xmlns:a16="http://schemas.microsoft.com/office/drawing/2014/main" val="2770859426"/>
                    </a:ext>
                  </a:extLst>
                </a:gridCol>
              </a:tblGrid>
              <a:tr h="216000">
                <a:tc>
                  <a:txBody>
                    <a:bodyPr/>
                    <a:lstStyle/>
                    <a:p>
                      <a:r>
                        <a:rPr lang="de-DE" dirty="0" err="1"/>
                        <a:t>Lorem</a:t>
                      </a:r>
                      <a:r>
                        <a:rPr lang="de-DE" dirty="0"/>
                        <a:t> </a:t>
                      </a:r>
                      <a:r>
                        <a:rPr lang="de-DE" dirty="0" err="1"/>
                        <a:t>ipsum</a:t>
                      </a:r>
                      <a:endParaRPr lang="en-GB" dirty="0"/>
                    </a:p>
                  </a:txBody>
                  <a:tcPr marL="0" marR="0" marT="0" marB="0" anchor="ctr">
                    <a:lnT w="12700" cmpd="sng">
                      <a:noFill/>
                    </a:lnT>
                  </a:tcPr>
                </a:tc>
                <a:tc>
                  <a:txBody>
                    <a:bodyPr/>
                    <a:lstStyle/>
                    <a:p>
                      <a:r>
                        <a:rPr lang="de-DE" b="0" dirty="0" err="1"/>
                        <a:t>dummy</a:t>
                      </a:r>
                      <a:r>
                        <a:rPr lang="de-DE" b="0" dirty="0"/>
                        <a:t> </a:t>
                      </a:r>
                      <a:r>
                        <a:rPr lang="de-DE" b="0" dirty="0" err="1"/>
                        <a:t>text</a:t>
                      </a:r>
                      <a:endParaRPr lang="en-GB" b="0" dirty="0"/>
                    </a:p>
                  </a:txBody>
                  <a:tcPr marL="0" marR="0" marT="0" marB="0" anchor="ctr">
                    <a:lnT w="12700" cmpd="sng">
                      <a:noFill/>
                    </a:lnT>
                  </a:tcPr>
                </a:tc>
                <a:tc>
                  <a:txBody>
                    <a:bodyPr/>
                    <a:lstStyle/>
                    <a:p>
                      <a:r>
                        <a:rPr lang="de-DE" b="0" dirty="0"/>
                        <a:t>Dummy </a:t>
                      </a:r>
                      <a:r>
                        <a:rPr lang="de-DE" b="0" dirty="0" err="1"/>
                        <a:t>text</a:t>
                      </a:r>
                      <a:endParaRPr lang="en-GB" b="0" dirty="0"/>
                    </a:p>
                  </a:txBody>
                  <a:tcPr marL="0" marR="0" marT="0" marB="0" anchor="ctr">
                    <a:lnT w="12700" cmpd="sng">
                      <a:noFill/>
                    </a:lnT>
                  </a:tcPr>
                </a:tc>
                <a:extLst>
                  <a:ext uri="{0D108BD9-81ED-4DB2-BD59-A6C34878D82A}">
                    <a16:rowId xmlns:a16="http://schemas.microsoft.com/office/drawing/2014/main" val="2746120897"/>
                  </a:ext>
                </a:extLst>
              </a:tr>
              <a:tr h="216000">
                <a:tc>
                  <a:txBody>
                    <a:bodyPr/>
                    <a:lstStyle/>
                    <a:p>
                      <a:r>
                        <a:rPr lang="de-DE" dirty="0" err="1"/>
                        <a:t>dummy</a:t>
                      </a:r>
                      <a:r>
                        <a:rPr lang="de-DE" dirty="0"/>
                        <a:t> </a:t>
                      </a:r>
                      <a:r>
                        <a:rPr lang="de-DE" dirty="0" err="1"/>
                        <a:t>text</a:t>
                      </a:r>
                      <a:endParaRPr lang="en-GB" dirty="0"/>
                    </a:p>
                  </a:txBody>
                  <a:tcPr marL="0" marR="0" marT="0" marB="0" anchor="ctr">
                    <a:lnB w="3175" cap="flat" cmpd="sng" algn="ctr">
                      <a:solidFill>
                        <a:schemeClr val="tx1"/>
                      </a:solidFill>
                      <a:prstDash val="solid"/>
                      <a:round/>
                      <a:headEnd type="none" w="med" len="med"/>
                      <a:tailEnd type="none" w="med" len="med"/>
                    </a:lnB>
                    <a:noFill/>
                  </a:tcPr>
                </a:tc>
                <a:tc>
                  <a:txBody>
                    <a:bodyPr/>
                    <a:lstStyle/>
                    <a:p>
                      <a:r>
                        <a:rPr lang="en-GB" dirty="0">
                          <a:latin typeface="Wingdings" panose="05000000000000000000" pitchFamily="2" charset="2"/>
                          <a:sym typeface="Wingdings" panose="05000000000000000000" pitchFamily="2" charset="2"/>
                        </a:rPr>
                        <a:t></a:t>
                      </a:r>
                      <a:endParaRPr lang="en-GB" dirty="0">
                        <a:latin typeface="Wingdings" panose="05000000000000000000" pitchFamily="2" charset="2"/>
                      </a:endParaRPr>
                    </a:p>
                  </a:txBody>
                  <a:tcPr marL="0" marR="0" marT="0" marB="0" anchor="ctr">
                    <a:lnB w="3175" cap="flat" cmpd="sng" algn="ctr">
                      <a:solidFill>
                        <a:schemeClr val="tx1"/>
                      </a:solidFill>
                      <a:prstDash val="solid"/>
                      <a:round/>
                      <a:headEnd type="none" w="med" len="med"/>
                      <a:tailEnd type="none" w="med" len="med"/>
                    </a:lnB>
                    <a:noFill/>
                  </a:tcPr>
                </a:tc>
                <a:tc>
                  <a:txBody>
                    <a:bodyPr/>
                    <a:lstStyle/>
                    <a:p>
                      <a:pPr marL="0" marR="0" lvl="0" indent="0" algn="l" defTabSz="567048" rtl="0" eaLnBrk="1" fontAlgn="auto" latinLnBrk="0" hangingPunct="1">
                        <a:lnSpc>
                          <a:spcPct val="100000"/>
                        </a:lnSpc>
                        <a:spcBef>
                          <a:spcPts val="0"/>
                        </a:spcBef>
                        <a:spcAft>
                          <a:spcPts val="0"/>
                        </a:spcAft>
                        <a:buClrTx/>
                        <a:buSzTx/>
                        <a:buFontTx/>
                        <a:buNone/>
                        <a:tabLst/>
                        <a:defRPr/>
                      </a:pPr>
                      <a:r>
                        <a:rPr lang="en-GB" dirty="0">
                          <a:solidFill>
                            <a:schemeClr val="bg1">
                              <a:lumMod val="50000"/>
                            </a:schemeClr>
                          </a:solidFill>
                          <a:latin typeface="Wingdings" panose="05000000000000000000" pitchFamily="2" charset="2"/>
                          <a:sym typeface="Wingdings" panose="05000000000000000000" pitchFamily="2" charset="2"/>
                        </a:rPr>
                        <a:t></a:t>
                      </a:r>
                      <a:endParaRPr lang="en-GB" dirty="0">
                        <a:solidFill>
                          <a:schemeClr val="bg1">
                            <a:lumMod val="50000"/>
                          </a:schemeClr>
                        </a:solidFill>
                        <a:latin typeface="Wingdings" panose="05000000000000000000" pitchFamily="2" charset="2"/>
                      </a:endParaRPr>
                    </a:p>
                  </a:txBody>
                  <a:tcPr marL="0" marR="0" marT="0" marB="0" anchor="ctr">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4946654"/>
                  </a:ext>
                </a:extLst>
              </a:tr>
              <a:tr h="216000">
                <a:tc>
                  <a:txBody>
                    <a:bodyPr/>
                    <a:lstStyle/>
                    <a:p>
                      <a:r>
                        <a:rPr lang="de-DE" dirty="0" err="1"/>
                        <a:t>dummy</a:t>
                      </a:r>
                      <a:r>
                        <a:rPr lang="de-DE" dirty="0"/>
                        <a:t> </a:t>
                      </a:r>
                      <a:r>
                        <a:rPr lang="de-DE" dirty="0" err="1"/>
                        <a:t>text</a:t>
                      </a:r>
                      <a:endParaRPr lang="en-GB" dirty="0"/>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GB" dirty="0"/>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567048" rtl="0" eaLnBrk="1" fontAlgn="auto" latinLnBrk="0" hangingPunct="1">
                        <a:lnSpc>
                          <a:spcPct val="100000"/>
                        </a:lnSpc>
                        <a:spcBef>
                          <a:spcPts val="0"/>
                        </a:spcBef>
                        <a:spcAft>
                          <a:spcPts val="0"/>
                        </a:spcAft>
                        <a:buClrTx/>
                        <a:buSzTx/>
                        <a:buFontTx/>
                        <a:buNone/>
                        <a:tabLst/>
                        <a:defRPr/>
                      </a:pPr>
                      <a:r>
                        <a:rPr lang="en-GB" dirty="0">
                          <a:solidFill>
                            <a:schemeClr val="bg1">
                              <a:lumMod val="50000"/>
                            </a:schemeClr>
                          </a:solidFill>
                          <a:latin typeface="Wingdings" panose="05000000000000000000" pitchFamily="2" charset="2"/>
                          <a:sym typeface="Wingdings" panose="05000000000000000000" pitchFamily="2" charset="2"/>
                        </a:rPr>
                        <a:t></a:t>
                      </a:r>
                      <a:endParaRPr lang="en-GB" dirty="0">
                        <a:solidFill>
                          <a:schemeClr val="bg1">
                            <a:lumMod val="50000"/>
                          </a:schemeClr>
                        </a:solidFill>
                        <a:latin typeface="Wingdings" panose="05000000000000000000" pitchFamily="2" charset="2"/>
                      </a:endParaRPr>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8083683"/>
                  </a:ext>
                </a:extLst>
              </a:tr>
              <a:tr h="216000">
                <a:tc>
                  <a:txBody>
                    <a:bodyPr/>
                    <a:lstStyle/>
                    <a:p>
                      <a:r>
                        <a:rPr lang="de-DE" dirty="0" err="1"/>
                        <a:t>dummy</a:t>
                      </a:r>
                      <a:r>
                        <a:rPr lang="de-DE" dirty="0"/>
                        <a:t> </a:t>
                      </a:r>
                      <a:r>
                        <a:rPr lang="de-DE" dirty="0" err="1"/>
                        <a:t>text</a:t>
                      </a:r>
                      <a:endParaRPr lang="en-GB" dirty="0"/>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GB" dirty="0"/>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567048" rtl="0" eaLnBrk="1" fontAlgn="auto" latinLnBrk="0" hangingPunct="1">
                        <a:lnSpc>
                          <a:spcPct val="100000"/>
                        </a:lnSpc>
                        <a:spcBef>
                          <a:spcPts val="0"/>
                        </a:spcBef>
                        <a:spcAft>
                          <a:spcPts val="0"/>
                        </a:spcAft>
                        <a:buClrTx/>
                        <a:buSzTx/>
                        <a:buFontTx/>
                        <a:buNone/>
                        <a:tabLst/>
                        <a:defRPr/>
                      </a:pPr>
                      <a:r>
                        <a:rPr lang="en-GB" dirty="0">
                          <a:solidFill>
                            <a:schemeClr val="bg1">
                              <a:lumMod val="50000"/>
                            </a:schemeClr>
                          </a:solidFill>
                          <a:latin typeface="Wingdings" panose="05000000000000000000" pitchFamily="2" charset="2"/>
                          <a:sym typeface="Wingdings" panose="05000000000000000000" pitchFamily="2" charset="2"/>
                        </a:rPr>
                        <a:t></a:t>
                      </a:r>
                      <a:endParaRPr lang="en-GB" dirty="0">
                        <a:solidFill>
                          <a:schemeClr val="bg1">
                            <a:lumMod val="50000"/>
                          </a:schemeClr>
                        </a:solidFill>
                        <a:latin typeface="Wingdings" panose="05000000000000000000" pitchFamily="2" charset="2"/>
                      </a:endParaRPr>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9926018"/>
                  </a:ext>
                </a:extLst>
              </a:tr>
              <a:tr h="216000">
                <a:tc>
                  <a:txBody>
                    <a:bodyPr/>
                    <a:lstStyle/>
                    <a:p>
                      <a:r>
                        <a:rPr lang="de-DE" dirty="0" err="1"/>
                        <a:t>dummy</a:t>
                      </a:r>
                      <a:r>
                        <a:rPr lang="de-DE" dirty="0"/>
                        <a:t> </a:t>
                      </a:r>
                      <a:r>
                        <a:rPr lang="de-DE" dirty="0" err="1"/>
                        <a:t>text</a:t>
                      </a:r>
                      <a:endParaRPr lang="en-GB" dirty="0"/>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567048" rtl="0" eaLnBrk="1" fontAlgn="auto" latinLnBrk="0" hangingPunct="1">
                        <a:lnSpc>
                          <a:spcPct val="100000"/>
                        </a:lnSpc>
                        <a:spcBef>
                          <a:spcPts val="0"/>
                        </a:spcBef>
                        <a:spcAft>
                          <a:spcPts val="0"/>
                        </a:spcAft>
                        <a:buClrTx/>
                        <a:buSzTx/>
                        <a:buFontTx/>
                        <a:buNone/>
                        <a:tabLst/>
                        <a:defRPr/>
                      </a:pPr>
                      <a:r>
                        <a:rPr lang="en-GB" dirty="0">
                          <a:latin typeface="Wingdings" panose="05000000000000000000" pitchFamily="2" charset="2"/>
                          <a:sym typeface="Wingdings" panose="05000000000000000000" pitchFamily="2" charset="2"/>
                        </a:rPr>
                        <a:t></a:t>
                      </a:r>
                      <a:endParaRPr lang="en-GB" dirty="0">
                        <a:latin typeface="Wingdings" panose="05000000000000000000" pitchFamily="2" charset="2"/>
                      </a:endParaRPr>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567048" rtl="0" eaLnBrk="1" fontAlgn="auto" latinLnBrk="0" hangingPunct="1">
                        <a:lnSpc>
                          <a:spcPct val="100000"/>
                        </a:lnSpc>
                        <a:spcBef>
                          <a:spcPts val="0"/>
                        </a:spcBef>
                        <a:spcAft>
                          <a:spcPts val="0"/>
                        </a:spcAft>
                        <a:buClrTx/>
                        <a:buSzTx/>
                        <a:buFontTx/>
                        <a:buNone/>
                        <a:tabLst/>
                        <a:defRPr/>
                      </a:pPr>
                      <a:r>
                        <a:rPr lang="en-GB" dirty="0">
                          <a:solidFill>
                            <a:schemeClr val="bg1">
                              <a:lumMod val="50000"/>
                            </a:schemeClr>
                          </a:solidFill>
                          <a:latin typeface="Wingdings" panose="05000000000000000000" pitchFamily="2" charset="2"/>
                          <a:sym typeface="Wingdings" panose="05000000000000000000" pitchFamily="2" charset="2"/>
                        </a:rPr>
                        <a:t></a:t>
                      </a:r>
                      <a:endParaRPr lang="en-GB" dirty="0">
                        <a:solidFill>
                          <a:schemeClr val="bg1">
                            <a:lumMod val="50000"/>
                          </a:schemeClr>
                        </a:solidFill>
                        <a:latin typeface="Wingdings" panose="05000000000000000000" pitchFamily="2" charset="2"/>
                      </a:endParaRPr>
                    </a:p>
                  </a:txBody>
                  <a:tcPr marL="0" marR="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2757118"/>
                  </a:ext>
                </a:extLst>
              </a:tr>
            </a:tbl>
          </a:graphicData>
        </a:graphic>
      </p:graphicFrame>
      <p:sp>
        <p:nvSpPr>
          <p:cNvPr id="43" name="Textfeld 42">
            <a:extLst>
              <a:ext uri="{FF2B5EF4-FFF2-40B4-BE49-F238E27FC236}">
                <a16:creationId xmlns:a16="http://schemas.microsoft.com/office/drawing/2014/main" id="{AB928207-B7D8-4CBF-B913-A66A41A13CAE}"/>
              </a:ext>
            </a:extLst>
          </p:cNvPr>
          <p:cNvSpPr txBox="1"/>
          <p:nvPr/>
        </p:nvSpPr>
        <p:spPr>
          <a:xfrm>
            <a:off x="628650" y="3996000"/>
            <a:ext cx="4608000" cy="288000"/>
          </a:xfrm>
          <a:prstGeom prst="rect">
            <a:avLst/>
          </a:prstGeom>
          <a:noFill/>
        </p:spPr>
        <p:txBody>
          <a:bodyPr wrap="square" lIns="0" tIns="0" rIns="0" bIns="0" rtlCol="0">
            <a:noAutofit/>
          </a:bodyPr>
          <a:lstStyle/>
          <a:p>
            <a:pPr algn="l">
              <a:lnSpc>
                <a:spcPts val="1550"/>
              </a:lnSpc>
              <a:spcBef>
                <a:spcPts val="200"/>
              </a:spcBef>
            </a:pPr>
            <a:r>
              <a:rPr lang="en-US" sz="1600">
                <a:solidFill>
                  <a:schemeClr val="bg1"/>
                </a:solidFill>
              </a:rPr>
              <a:t>1 Introduction</a:t>
            </a:r>
          </a:p>
        </p:txBody>
      </p:sp>
      <p:pic>
        <p:nvPicPr>
          <p:cNvPr id="44" name="Picture 4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913518" y="277820"/>
            <a:ext cx="2312756" cy="662083"/>
          </a:xfrm>
          <a:prstGeom prst="rect">
            <a:avLst/>
          </a:prstGeom>
        </p:spPr>
      </p:pic>
    </p:spTree>
    <p:extLst>
      <p:ext uri="{BB962C8B-B14F-4D97-AF65-F5344CB8AC3E}">
        <p14:creationId xmlns:p14="http://schemas.microsoft.com/office/powerpoint/2010/main" val="438072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ETH 1 - Dunkelblau">
  <a:themeElements>
    <a:clrScheme name="ETH 1 - Dunkelblau">
      <a:dk1>
        <a:sysClr val="windowText" lastClr="000000"/>
      </a:dk1>
      <a:lt1>
        <a:sysClr val="window" lastClr="FFFFFF"/>
      </a:lt1>
      <a:dk2>
        <a:srgbClr val="000000"/>
      </a:dk2>
      <a:lt2>
        <a:srgbClr val="FFFFFF"/>
      </a:lt2>
      <a:accent1>
        <a:srgbClr val="1F407A"/>
      </a:accent1>
      <a:accent2>
        <a:srgbClr val="385C9B"/>
      </a:accent2>
      <a:accent3>
        <a:srgbClr val="748DB9"/>
      </a:accent3>
      <a:accent4>
        <a:srgbClr val="A0B1D0"/>
      </a:accent4>
      <a:accent5>
        <a:srgbClr val="CDD6E6"/>
      </a:accent5>
      <a:accent6>
        <a:srgbClr val="E6EBF3"/>
      </a:accent6>
      <a:hlink>
        <a:srgbClr val="0563C1"/>
      </a:hlink>
      <a:folHlink>
        <a:srgbClr val="954F72"/>
      </a:folHlink>
    </a:clrScheme>
    <a:fontScheme name="ETH Züric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baseline="30000"/>
        </a:defPPr>
      </a:lstStyle>
    </a:txDef>
  </a:objectDefaults>
  <a:extraClrSchemeLst/>
  <a:custClrLst>
    <a:custClr name="ETH 1">
      <a:srgbClr val="1F407A"/>
    </a:custClr>
    <a:custClr name="ETH 2">
      <a:srgbClr val="485A2C"/>
    </a:custClr>
    <a:custClr name="ETH 3">
      <a:srgbClr val="1269B0"/>
    </a:custClr>
    <a:custClr name="ETH 4">
      <a:srgbClr val="72791C"/>
    </a:custClr>
    <a:custClr name="ETH 5">
      <a:srgbClr val="91056A"/>
    </a:custClr>
    <a:custClr name="ETH 6">
      <a:srgbClr val="6F6F6F"/>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401621_ETH_Zuerich_PP_Vorlage_Plakat_A3_hoch.potx" id="{8A0BC02F-8E4B-441F-9894-497CA063E253}" vid="{98576C69-038A-4581-BAC6-C1242468D7F9}"/>
    </a:ext>
  </a:extLst>
</a:theme>
</file>

<file path=ppt/theme/theme10.xml><?xml version="1.0" encoding="utf-8"?>
<a:theme xmlns:a="http://schemas.openxmlformats.org/drawingml/2006/main" name="Office">
  <a:themeElements>
    <a:clrScheme name="ETH Zürich">
      <a:dk1>
        <a:sysClr val="windowText" lastClr="000000"/>
      </a:dk1>
      <a:lt1>
        <a:sysClr val="window" lastClr="FFFFFF"/>
      </a:lt1>
      <a:dk2>
        <a:srgbClr val="000000"/>
      </a:dk2>
      <a:lt2>
        <a:srgbClr val="FFFFFF"/>
      </a:lt2>
      <a:accent1>
        <a:srgbClr val="1269B0"/>
      </a:accent1>
      <a:accent2>
        <a:srgbClr val="91056A"/>
      </a:accent2>
      <a:accent3>
        <a:srgbClr val="007A96"/>
      </a:accent3>
      <a:accent4>
        <a:srgbClr val="485A2C"/>
      </a:accent4>
      <a:accent5>
        <a:srgbClr val="A8322D"/>
      </a:accent5>
      <a:accent6>
        <a:srgbClr val="72791C"/>
      </a:accent6>
      <a:hlink>
        <a:srgbClr val="0563C1"/>
      </a:hlink>
      <a:folHlink>
        <a:srgbClr val="954F72"/>
      </a:folHlink>
    </a:clrScheme>
    <a:fontScheme name="ETH Züric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ETH 1">
      <a:srgbClr val="1F407A"/>
    </a:custClr>
    <a:custClr name="ETH 2">
      <a:srgbClr val="485A2C"/>
    </a:custClr>
    <a:custClr name="ETH 3">
      <a:srgbClr val="1269B0"/>
    </a:custClr>
    <a:custClr name="ETH 4">
      <a:srgbClr val="72791C"/>
    </a:custClr>
    <a:custClr name="ETH 5">
      <a:srgbClr val="91056A"/>
    </a:custClr>
    <a:custClr name="ETH 6">
      <a:srgbClr val="6F6F6F"/>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a:themeElements>
    <a:clrScheme name="ETH Zürich">
      <a:dk1>
        <a:sysClr val="windowText" lastClr="000000"/>
      </a:dk1>
      <a:lt1>
        <a:sysClr val="window" lastClr="FFFFFF"/>
      </a:lt1>
      <a:dk2>
        <a:srgbClr val="000000"/>
      </a:dk2>
      <a:lt2>
        <a:srgbClr val="FFFFFF"/>
      </a:lt2>
      <a:accent1>
        <a:srgbClr val="1269B0"/>
      </a:accent1>
      <a:accent2>
        <a:srgbClr val="91056A"/>
      </a:accent2>
      <a:accent3>
        <a:srgbClr val="007A96"/>
      </a:accent3>
      <a:accent4>
        <a:srgbClr val="485A2C"/>
      </a:accent4>
      <a:accent5>
        <a:srgbClr val="A8322D"/>
      </a:accent5>
      <a:accent6>
        <a:srgbClr val="72791C"/>
      </a:accent6>
      <a:hlink>
        <a:srgbClr val="0563C1"/>
      </a:hlink>
      <a:folHlink>
        <a:srgbClr val="954F72"/>
      </a:folHlink>
    </a:clrScheme>
    <a:fontScheme name="ETH Züric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TH 2 - Dunkelgrün">
  <a:themeElements>
    <a:clrScheme name="ETH 2 - Dunkelgrün">
      <a:dk1>
        <a:sysClr val="windowText" lastClr="000000"/>
      </a:dk1>
      <a:lt1>
        <a:sysClr val="window" lastClr="FFFFFF"/>
      </a:lt1>
      <a:dk2>
        <a:srgbClr val="000000"/>
      </a:dk2>
      <a:lt2>
        <a:srgbClr val="FFFFFF"/>
      </a:lt2>
      <a:accent1>
        <a:srgbClr val="485A2C"/>
      </a:accent1>
      <a:accent2>
        <a:srgbClr val="67804E"/>
      </a:accent2>
      <a:accent3>
        <a:srgbClr val="8DA07A"/>
      </a:accent3>
      <a:accent4>
        <a:srgbClr val="B3C0A7"/>
      </a:accent4>
      <a:accent5>
        <a:srgbClr val="D9DFD3"/>
      </a:accent5>
      <a:accent6>
        <a:srgbClr val="ECEFE9"/>
      </a:accent6>
      <a:hlink>
        <a:srgbClr val="0563C1"/>
      </a:hlink>
      <a:folHlink>
        <a:srgbClr val="954F72"/>
      </a:folHlink>
    </a:clrScheme>
    <a:fontScheme name="ETH Züric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baseline="30000"/>
        </a:defPPr>
      </a:lstStyle>
    </a:txDef>
  </a:objectDefaults>
  <a:extraClrSchemeLst/>
  <a:custClrLst>
    <a:custClr name="ETH 1">
      <a:srgbClr val="1F407A"/>
    </a:custClr>
    <a:custClr name="ETH 2">
      <a:srgbClr val="485A2C"/>
    </a:custClr>
    <a:custClr name="ETH 3">
      <a:srgbClr val="1269B0"/>
    </a:custClr>
    <a:custClr name="ETH 4">
      <a:srgbClr val="72791C"/>
    </a:custClr>
    <a:custClr name="ETH 5">
      <a:srgbClr val="91056A"/>
    </a:custClr>
    <a:custClr name="ETH 6">
      <a:srgbClr val="6F6F6F"/>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401621_ETH_Zuerich_PP_Vorlage_Plakat_A3_hoch.potx" id="{8A0BC02F-8E4B-441F-9894-497CA063E253}" vid="{16837DC0-8A87-4BA2-875B-FE24B0941477}"/>
    </a:ext>
  </a:extLst>
</a:theme>
</file>

<file path=ppt/theme/theme3.xml><?xml version="1.0" encoding="utf-8"?>
<a:theme xmlns:a="http://schemas.openxmlformats.org/drawingml/2006/main" name="ETH 3 - Blau">
  <a:themeElements>
    <a:clrScheme name="ETH 3 - Blau">
      <a:dk1>
        <a:sysClr val="windowText" lastClr="000000"/>
      </a:dk1>
      <a:lt1>
        <a:sysClr val="window" lastClr="FFFFFF"/>
      </a:lt1>
      <a:dk2>
        <a:srgbClr val="000000"/>
      </a:dk2>
      <a:lt2>
        <a:srgbClr val="FFFFFF"/>
      </a:lt2>
      <a:accent1>
        <a:srgbClr val="1269B0"/>
      </a:accent1>
      <a:accent2>
        <a:srgbClr val="4187C0"/>
      </a:accent2>
      <a:accent3>
        <a:srgbClr val="71A5D0"/>
      </a:accent3>
      <a:accent4>
        <a:srgbClr val="A0C3DF"/>
      </a:accent4>
      <a:accent5>
        <a:srgbClr val="D0E1EF"/>
      </a:accent5>
      <a:accent6>
        <a:srgbClr val="E7F0F7"/>
      </a:accent6>
      <a:hlink>
        <a:srgbClr val="0563C1"/>
      </a:hlink>
      <a:folHlink>
        <a:srgbClr val="954F72"/>
      </a:folHlink>
    </a:clrScheme>
    <a:fontScheme name="ETH Züric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baseline="30000"/>
        </a:defPPr>
      </a:lstStyle>
    </a:txDef>
  </a:objectDefaults>
  <a:extraClrSchemeLst/>
  <a:custClrLst>
    <a:custClr name="ETH 1">
      <a:srgbClr val="1F407A"/>
    </a:custClr>
    <a:custClr name="ETH 2">
      <a:srgbClr val="485A2C"/>
    </a:custClr>
    <a:custClr name="ETH 3">
      <a:srgbClr val="1269B0"/>
    </a:custClr>
    <a:custClr name="ETH 4">
      <a:srgbClr val="72791C"/>
    </a:custClr>
    <a:custClr name="ETH 5">
      <a:srgbClr val="91056A"/>
    </a:custClr>
    <a:custClr name="ETH 6">
      <a:srgbClr val="6F6F6F"/>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401621_ETH_Zuerich_PP_Vorlage_Plakat_A3_hoch.potx" id="{8A0BC02F-8E4B-441F-9894-497CA063E253}" vid="{174C53D1-7729-4921-B0EB-AF85DE8C2DFC}"/>
    </a:ext>
  </a:extLst>
</a:theme>
</file>

<file path=ppt/theme/theme4.xml><?xml version="1.0" encoding="utf-8"?>
<a:theme xmlns:a="http://schemas.openxmlformats.org/drawingml/2006/main" name="ETH 4 - Grün">
  <a:themeElements>
    <a:clrScheme name="ETH 4 - Grün">
      <a:dk1>
        <a:sysClr val="windowText" lastClr="000000"/>
      </a:dk1>
      <a:lt1>
        <a:sysClr val="window" lastClr="FFFFFF"/>
      </a:lt1>
      <a:dk2>
        <a:srgbClr val="000000"/>
      </a:dk2>
      <a:lt2>
        <a:srgbClr val="FFFFFF"/>
      </a:lt2>
      <a:accent1>
        <a:srgbClr val="72791C"/>
      </a:accent1>
      <a:accent2>
        <a:srgbClr val="8E9449"/>
      </a:accent2>
      <a:accent3>
        <a:srgbClr val="AAAF77"/>
      </a:accent3>
      <a:accent4>
        <a:srgbClr val="C7C9A4"/>
      </a:accent4>
      <a:accent5>
        <a:srgbClr val="E3E4D2"/>
      </a:accent5>
      <a:accent6>
        <a:srgbClr val="F1F1E8"/>
      </a:accent6>
      <a:hlink>
        <a:srgbClr val="0563C1"/>
      </a:hlink>
      <a:folHlink>
        <a:srgbClr val="954F72"/>
      </a:folHlink>
    </a:clrScheme>
    <a:fontScheme name="ETH Züric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baseline="30000"/>
        </a:defPPr>
      </a:lstStyle>
    </a:txDef>
  </a:objectDefaults>
  <a:extraClrSchemeLst/>
  <a:custClrLst>
    <a:custClr name="ETH 1">
      <a:srgbClr val="1F407A"/>
    </a:custClr>
    <a:custClr name="ETH 2">
      <a:srgbClr val="485A2C"/>
    </a:custClr>
    <a:custClr name="ETH 3">
      <a:srgbClr val="1269B0"/>
    </a:custClr>
    <a:custClr name="ETH 4">
      <a:srgbClr val="72791C"/>
    </a:custClr>
    <a:custClr name="ETH 5">
      <a:srgbClr val="91056A"/>
    </a:custClr>
    <a:custClr name="ETH 6">
      <a:srgbClr val="6F6F6F"/>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401621_ETH_Zuerich_PP_Vorlage_Plakat_A3_hoch.potx" id="{8A0BC02F-8E4B-441F-9894-497CA063E253}" vid="{7FAA4AA8-18BA-462D-945E-7EEC0DB86289}"/>
    </a:ext>
  </a:extLst>
</a:theme>
</file>

<file path=ppt/theme/theme5.xml><?xml version="1.0" encoding="utf-8"?>
<a:theme xmlns:a="http://schemas.openxmlformats.org/drawingml/2006/main" name="ETH 5 - Violett">
  <a:themeElements>
    <a:clrScheme name="ETH 5 - Violett">
      <a:dk1>
        <a:sysClr val="windowText" lastClr="000000"/>
      </a:dk1>
      <a:lt1>
        <a:sysClr val="window" lastClr="FFFFFF"/>
      </a:lt1>
      <a:dk2>
        <a:srgbClr val="000000"/>
      </a:dk2>
      <a:lt2>
        <a:srgbClr val="FFFFFF"/>
      </a:lt2>
      <a:accent1>
        <a:srgbClr val="91056A"/>
      </a:accent1>
      <a:accent2>
        <a:srgbClr val="A73788"/>
      </a:accent2>
      <a:accent3>
        <a:srgbClr val="BD69A5"/>
      </a:accent3>
      <a:accent4>
        <a:srgbClr val="D39BC3"/>
      </a:accent4>
      <a:accent5>
        <a:srgbClr val="E9CDE1"/>
      </a:accent5>
      <a:accent6>
        <a:srgbClr val="F4E6F0"/>
      </a:accent6>
      <a:hlink>
        <a:srgbClr val="0563C1"/>
      </a:hlink>
      <a:folHlink>
        <a:srgbClr val="954F72"/>
      </a:folHlink>
    </a:clrScheme>
    <a:fontScheme name="ETH Züric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baseline="30000"/>
        </a:defPPr>
      </a:lstStyle>
    </a:txDef>
  </a:objectDefaults>
  <a:extraClrSchemeLst/>
  <a:custClrLst>
    <a:custClr name="ETH 1">
      <a:srgbClr val="1F407A"/>
    </a:custClr>
    <a:custClr name="ETH 2">
      <a:srgbClr val="485A2C"/>
    </a:custClr>
    <a:custClr name="ETH 3">
      <a:srgbClr val="1269B0"/>
    </a:custClr>
    <a:custClr name="ETH 4">
      <a:srgbClr val="72791C"/>
    </a:custClr>
    <a:custClr name="ETH 5">
      <a:srgbClr val="91056A"/>
    </a:custClr>
    <a:custClr name="ETH 6">
      <a:srgbClr val="6F6F6F"/>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401621_ETH_Zuerich_PP_Vorlage_Plakat_A3_hoch.potx" id="{8A0BC02F-8E4B-441F-9894-497CA063E253}" vid="{5C3E046A-E3C0-41A3-9EDF-A9F5E31D0601}"/>
    </a:ext>
  </a:extLst>
</a:theme>
</file>

<file path=ppt/theme/theme6.xml><?xml version="1.0" encoding="utf-8"?>
<a:theme xmlns:a="http://schemas.openxmlformats.org/drawingml/2006/main" name="ETH 6 - Grau">
  <a:themeElements>
    <a:clrScheme name="ETH 6 - Grau">
      <a:dk1>
        <a:sysClr val="windowText" lastClr="000000"/>
      </a:dk1>
      <a:lt1>
        <a:sysClr val="window" lastClr="FFFFFF"/>
      </a:lt1>
      <a:dk2>
        <a:srgbClr val="000000"/>
      </a:dk2>
      <a:lt2>
        <a:srgbClr val="FFFFFF"/>
      </a:lt2>
      <a:accent1>
        <a:srgbClr val="6F6F6F"/>
      </a:accent1>
      <a:accent2>
        <a:srgbClr val="8C8C8C"/>
      </a:accent2>
      <a:accent3>
        <a:srgbClr val="A9A9A9"/>
      </a:accent3>
      <a:accent4>
        <a:srgbClr val="C5C5C5"/>
      </a:accent4>
      <a:accent5>
        <a:srgbClr val="E2E2E2"/>
      </a:accent5>
      <a:accent6>
        <a:srgbClr val="F1F1F1"/>
      </a:accent6>
      <a:hlink>
        <a:srgbClr val="0563C1"/>
      </a:hlink>
      <a:folHlink>
        <a:srgbClr val="954F72"/>
      </a:folHlink>
    </a:clrScheme>
    <a:fontScheme name="ETH Züric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baseline="30000"/>
        </a:defPPr>
      </a:lstStyle>
    </a:txDef>
  </a:objectDefaults>
  <a:extraClrSchemeLst/>
  <a:custClrLst>
    <a:custClr name="ETH 1">
      <a:srgbClr val="1F407A"/>
    </a:custClr>
    <a:custClr name="ETH 2">
      <a:srgbClr val="485A2C"/>
    </a:custClr>
    <a:custClr name="ETH 3">
      <a:srgbClr val="1269B0"/>
    </a:custClr>
    <a:custClr name="ETH 4">
      <a:srgbClr val="72791C"/>
    </a:custClr>
    <a:custClr name="ETH 5">
      <a:srgbClr val="91056A"/>
    </a:custClr>
    <a:custClr name="ETH 6">
      <a:srgbClr val="6F6F6F"/>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401621_ETH_Zuerich_PP_Vorlage_Plakat_A3_hoch.potx" id="{8A0BC02F-8E4B-441F-9894-497CA063E253}" vid="{86EBDEFA-E361-4E7E-8B24-D3D931B94ADF}"/>
    </a:ext>
  </a:extLst>
</a:theme>
</file>

<file path=ppt/theme/theme7.xml><?xml version="1.0" encoding="utf-8"?>
<a:theme xmlns:a="http://schemas.openxmlformats.org/drawingml/2006/main" name="ETH 7 - Rot">
  <a:themeElements>
    <a:clrScheme name="ETH 7 - Rot">
      <a:dk1>
        <a:sysClr val="windowText" lastClr="000000"/>
      </a:dk1>
      <a:lt1>
        <a:sysClr val="window" lastClr="FFFFFF"/>
      </a:lt1>
      <a:dk2>
        <a:srgbClr val="000000"/>
      </a:dk2>
      <a:lt2>
        <a:srgbClr val="FFFFFF"/>
      </a:lt2>
      <a:accent1>
        <a:srgbClr val="A8322D"/>
      </a:accent1>
      <a:accent2>
        <a:srgbClr val="BF534F"/>
      </a:accent2>
      <a:accent3>
        <a:srgbClr val="CF7E7B"/>
      </a:accent3>
      <a:accent4>
        <a:srgbClr val="DFA9A7"/>
      </a:accent4>
      <a:accent5>
        <a:srgbClr val="EFD4D3"/>
      </a:accent5>
      <a:accent6>
        <a:srgbClr val="F7EAE9"/>
      </a:accent6>
      <a:hlink>
        <a:srgbClr val="0563C1"/>
      </a:hlink>
      <a:folHlink>
        <a:srgbClr val="954F72"/>
      </a:folHlink>
    </a:clrScheme>
    <a:fontScheme name="ETH Züric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baseline="30000"/>
        </a:defPPr>
      </a:lstStyle>
    </a:txDef>
  </a:objectDefaults>
  <a:extraClrSchemeLst/>
  <a:custClrLst>
    <a:custClr name="ETH 1">
      <a:srgbClr val="1F407A"/>
    </a:custClr>
    <a:custClr name="ETH 2">
      <a:srgbClr val="485A2C"/>
    </a:custClr>
    <a:custClr name="ETH 3">
      <a:srgbClr val="1269B0"/>
    </a:custClr>
    <a:custClr name="ETH 4">
      <a:srgbClr val="72791C"/>
    </a:custClr>
    <a:custClr name="ETH 5">
      <a:srgbClr val="91056A"/>
    </a:custClr>
    <a:custClr name="ETH 6">
      <a:srgbClr val="6F6F6F"/>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401621_ETH_Zuerich_PP_Vorlage_Plakat_A3_hoch.potx" id="{8A0BC02F-8E4B-441F-9894-497CA063E253}" vid="{F30A90EE-59AA-489E-9EA4-A0E7430F9A83}"/>
    </a:ext>
  </a:extLst>
</a:theme>
</file>

<file path=ppt/theme/theme8.xml><?xml version="1.0" encoding="utf-8"?>
<a:theme xmlns:a="http://schemas.openxmlformats.org/drawingml/2006/main" name="ETH 8 - Petrol">
  <a:themeElements>
    <a:clrScheme name="ETH 8 - Petrol">
      <a:dk1>
        <a:sysClr val="windowText" lastClr="000000"/>
      </a:dk1>
      <a:lt1>
        <a:sysClr val="window" lastClr="FFFFFF"/>
      </a:lt1>
      <a:dk2>
        <a:srgbClr val="000000"/>
      </a:dk2>
      <a:lt2>
        <a:srgbClr val="FFFFFF"/>
      </a:lt2>
      <a:accent1>
        <a:srgbClr val="007A96"/>
      </a:accent1>
      <a:accent2>
        <a:srgbClr val="3395AB"/>
      </a:accent2>
      <a:accent3>
        <a:srgbClr val="66AFC0"/>
      </a:accent3>
      <a:accent4>
        <a:srgbClr val="99CAD5"/>
      </a:accent4>
      <a:accent5>
        <a:srgbClr val="CCE4EA"/>
      </a:accent5>
      <a:accent6>
        <a:srgbClr val="E5F2F5"/>
      </a:accent6>
      <a:hlink>
        <a:srgbClr val="0563C1"/>
      </a:hlink>
      <a:folHlink>
        <a:srgbClr val="954F72"/>
      </a:folHlink>
    </a:clrScheme>
    <a:fontScheme name="ETH Züric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baseline="30000"/>
        </a:defPPr>
      </a:lstStyle>
    </a:txDef>
  </a:objectDefaults>
  <a:extraClrSchemeLst/>
  <a:custClrLst>
    <a:custClr name="ETH 1">
      <a:srgbClr val="1F407A"/>
    </a:custClr>
    <a:custClr name="ETH 2">
      <a:srgbClr val="485A2C"/>
    </a:custClr>
    <a:custClr name="ETH 3">
      <a:srgbClr val="1269B0"/>
    </a:custClr>
    <a:custClr name="ETH 4">
      <a:srgbClr val="72791C"/>
    </a:custClr>
    <a:custClr name="ETH 5">
      <a:srgbClr val="91056A"/>
    </a:custClr>
    <a:custClr name="ETH 6">
      <a:srgbClr val="6F6F6F"/>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401621_ETH_Zuerich_PP_Vorlage_Plakat_A3_hoch.potx" id="{8A0BC02F-8E4B-441F-9894-497CA063E253}" vid="{D7D24E95-AD5E-4EDB-B8A5-D38B674E7BF0}"/>
    </a:ext>
  </a:extLst>
</a:theme>
</file>

<file path=ppt/theme/theme9.xml><?xml version="1.0" encoding="utf-8"?>
<a:theme xmlns:a="http://schemas.openxmlformats.org/drawingml/2006/main" name="ETH 9 - Braun">
  <a:themeElements>
    <a:clrScheme name="ETH 9 - Braun">
      <a:dk1>
        <a:sysClr val="windowText" lastClr="000000"/>
      </a:dk1>
      <a:lt1>
        <a:sysClr val="window" lastClr="FFFFFF"/>
      </a:lt1>
      <a:dk2>
        <a:srgbClr val="000000"/>
      </a:dk2>
      <a:lt2>
        <a:srgbClr val="FFFFFF"/>
      </a:lt2>
      <a:accent1>
        <a:srgbClr val="956013"/>
      </a:accent1>
      <a:accent2>
        <a:srgbClr val="AA8042"/>
      </a:accent2>
      <a:accent3>
        <a:srgbClr val="C0A071"/>
      </a:accent3>
      <a:accent4>
        <a:srgbClr val="D5C0A1"/>
      </a:accent4>
      <a:accent5>
        <a:srgbClr val="EADFD0"/>
      </a:accent5>
      <a:accent6>
        <a:srgbClr val="F4EFE7"/>
      </a:accent6>
      <a:hlink>
        <a:srgbClr val="0563C1"/>
      </a:hlink>
      <a:folHlink>
        <a:srgbClr val="954F72"/>
      </a:folHlink>
    </a:clrScheme>
    <a:fontScheme name="ETH Züric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baseline="30000"/>
        </a:defPPr>
      </a:lstStyle>
    </a:txDef>
  </a:objectDefaults>
  <a:extraClrSchemeLst/>
  <a:custClrLst>
    <a:custClr name="ETH 1">
      <a:srgbClr val="1F407A"/>
    </a:custClr>
    <a:custClr name="ETH 2">
      <a:srgbClr val="485A2C"/>
    </a:custClr>
    <a:custClr name="ETH 3">
      <a:srgbClr val="1269B0"/>
    </a:custClr>
    <a:custClr name="ETH 4">
      <a:srgbClr val="72791C"/>
    </a:custClr>
    <a:custClr name="ETH 5">
      <a:srgbClr val="91056A"/>
    </a:custClr>
    <a:custClr name="ETH 6">
      <a:srgbClr val="6F6F6F"/>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401621_ETH_Zuerich_PP_Vorlage_Plakat_A3_hoch.potx" id="{8A0BC02F-8E4B-441F-9894-497CA063E253}" vid="{4D1A588F-630A-4670-AC29-64A5C12CA3B6}"/>
    </a:ext>
  </a:extLst>
</a:theme>
</file>

<file path=docProps/app.xml><?xml version="1.0" encoding="utf-8"?>
<Properties xmlns="http://schemas.openxmlformats.org/officeDocument/2006/extended-properties" xmlns:vt="http://schemas.openxmlformats.org/officeDocument/2006/docPropsVTypes">
  <Template>BP.Scientific_Poster_A3_Template</Template>
  <TotalTime>0</TotalTime>
  <Words>1599</Words>
  <Application>Microsoft Office PowerPoint</Application>
  <PresentationFormat>Custom</PresentationFormat>
  <Paragraphs>119</Paragraphs>
  <Slides>2</Slides>
  <Notes>2</Notes>
  <HiddenSlides>0</HiddenSlides>
  <MMClips>0</MMClips>
  <ScaleCrop>false</ScaleCrop>
  <HeadingPairs>
    <vt:vector size="6" baseType="variant">
      <vt:variant>
        <vt:lpstr>Fonts Used</vt:lpstr>
      </vt:variant>
      <vt:variant>
        <vt:i4>3</vt:i4>
      </vt:variant>
      <vt:variant>
        <vt:lpstr>Theme</vt:lpstr>
      </vt:variant>
      <vt:variant>
        <vt:i4>9</vt:i4>
      </vt:variant>
      <vt:variant>
        <vt:lpstr>Slide Titles</vt:lpstr>
      </vt:variant>
      <vt:variant>
        <vt:i4>2</vt:i4>
      </vt:variant>
    </vt:vector>
  </HeadingPairs>
  <TitlesOfParts>
    <vt:vector size="14" baseType="lpstr">
      <vt:lpstr>Arial</vt:lpstr>
      <vt:lpstr>Symbol</vt:lpstr>
      <vt:lpstr>Wingdings</vt:lpstr>
      <vt:lpstr>ETH 1 - Dunkelblau</vt:lpstr>
      <vt:lpstr>ETH 2 - Dunkelgrün</vt:lpstr>
      <vt:lpstr>ETH 3 - Blau</vt:lpstr>
      <vt:lpstr>ETH 4 - Grün</vt:lpstr>
      <vt:lpstr>ETH 5 - Violett</vt:lpstr>
      <vt:lpstr>ETH 6 - Grau</vt:lpstr>
      <vt:lpstr>ETH 7 - Rot</vt:lpstr>
      <vt:lpstr>ETH 8 - Petrol</vt:lpstr>
      <vt:lpstr>ETH 9 - Braun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Vogt  Liliane (IfU, SWW)</dc:creator>
  <cp:lastModifiedBy>Vogt  Liliane (IfU, SWW)</cp:lastModifiedBy>
  <cp:revision>9</cp:revision>
  <dcterms:created xsi:type="dcterms:W3CDTF">2021-01-15T11:30:48Z</dcterms:created>
  <dcterms:modified xsi:type="dcterms:W3CDTF">2021-01-15T12:26:18Z</dcterms:modified>
</cp:coreProperties>
</file>