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485" y="67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pos="204"/>
        <p:guide pos="55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14.03.2014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4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PLUS – </a:t>
            </a:r>
            <a:r>
              <a:rPr lang="de-CH" dirty="0" err="1" smtClean="0"/>
              <a:t>Planning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Landscape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Urban Systems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FBE-0522-49A2-A01E-13F521B4C0B7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4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/>
          <a:srcRect l="1961" t="14267" r="1961" b="43405"/>
          <a:stretch/>
        </p:blipFill>
        <p:spPr>
          <a:xfrm>
            <a:off x="323850" y="620713"/>
            <a:ext cx="8496300" cy="28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6098-E9E1-42B4-9C80-2F52B9453439}" type="datetime1">
              <a:rPr lang="de-DE" smtClean="0"/>
              <a:t>14.03.2014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4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4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4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smtClean="0"/>
              <a:t>Mastertitelformat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628A-2A40-4B37-B167-309C0EBB4BBF}" type="datetime1">
              <a:rPr lang="de-DE" smtClean="0"/>
              <a:t>14.03.2014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smtClean="0"/>
              <a:t>Mastertitelformat bearbeiten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E89-2EE0-4320-B5A2-F15E505D5862}" type="datetime1">
              <a:rPr lang="de-DE" smtClean="0"/>
              <a:t>14.03.2014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B62-60FD-48EF-B2F4-6E7265AD3459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1D9-FBFE-4ACC-A99A-BC74A6E03CC5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4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BD23B19E-8C35-419D-B8B2-87612A89E43F}" type="datetime1">
              <a:rPr lang="de-DE" smtClean="0"/>
              <a:t>14.03.2014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((Vorname Nachname))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8" name="Bild 7" descr="PLUS_2_bg_whit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" y="6315591"/>
            <a:ext cx="812927" cy="4783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4FBE-0522-49A2-A01E-13F521B4C0B7}" type="datetime1">
              <a:rPr lang="de-DE" smtClean="0"/>
              <a:t>14.03.2014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5331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6098-E9E1-42B4-9C80-2F52B9453439}" type="datetime1">
              <a:rPr lang="de-DE" smtClean="0"/>
              <a:t>14.03.2014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409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52730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7BD4-0686-495C-8D8F-54DB8CB790DF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589762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908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6CB8-9391-4BED-909F-C47A979AE1C4}" type="datetime1">
              <a:rPr lang="de-DE" smtClean="0"/>
              <a:t>14.03.2014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0698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628A-2A40-4B37-B167-309C0EBB4BBF}" type="datetime1">
              <a:rPr lang="de-DE" smtClean="0"/>
              <a:t>14.03.2014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663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E89-2EE0-4320-B5A2-F15E505D5862}" type="datetime1">
              <a:rPr lang="de-DE" smtClean="0"/>
              <a:t>14.03.2014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58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B62-60FD-48EF-B2F4-6E7265AD3459}" type="datetime1">
              <a:rPr lang="de-DE" smtClean="0"/>
              <a:t>14.03.2014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42276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91D9-FBFE-4ACC-A99A-BC74A6E03CC5}" type="datetime1">
              <a:rPr lang="de-DE" smtClean="0"/>
              <a:t>14.03.2014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((Vorname Nachname))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14205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4zu3_ETH8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eth_praesentation_4zu3_ETH8.potx</Template>
  <TotalTime>0</TotalTime>
  <Words>54</Words>
  <Application>Microsoft Office PowerPoint</Application>
  <PresentationFormat>Bildschirmpräsentation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eth_praesentation_4zu3_ETH8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ETH Zürich</dc:title>
  <dc:creator>Andrea Lingk</dc:creator>
  <cp:lastModifiedBy>Jürg Altwegg</cp:lastModifiedBy>
  <cp:revision>65</cp:revision>
  <cp:lastPrinted>2013-06-08T11:22:51Z</cp:lastPrinted>
  <dcterms:created xsi:type="dcterms:W3CDTF">2013-05-24T16:23:39Z</dcterms:created>
  <dcterms:modified xsi:type="dcterms:W3CDTF">2014-03-14T08:48:51Z</dcterms:modified>
</cp:coreProperties>
</file>