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handoutMasterIdLst>
    <p:handoutMasterId r:id="rId21"/>
  </p:handoutMasterIdLst>
  <p:sldIdLst>
    <p:sldId id="256" r:id="rId2"/>
    <p:sldId id="257" r:id="rId3"/>
    <p:sldId id="258" r:id="rId4"/>
    <p:sldId id="259" r:id="rId5"/>
    <p:sldId id="261" r:id="rId6"/>
    <p:sldId id="263" r:id="rId7"/>
    <p:sldId id="265" r:id="rId8"/>
    <p:sldId id="266" r:id="rId9"/>
    <p:sldId id="267" r:id="rId10"/>
    <p:sldId id="262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275" r:id="rId19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A9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7B26C5-4107-4FEC-AEDC-1716B250A1EF}" styleName="Helle Formatvorlag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6" autoAdjust="0"/>
    <p:restoredTop sz="94660"/>
  </p:normalViewPr>
  <p:slideViewPr>
    <p:cSldViewPr snapToGrid="0" showGuides="1">
      <p:cViewPr varScale="1">
        <p:scale>
          <a:sx n="111" d="100"/>
          <a:sy n="111" d="100"/>
        </p:scale>
        <p:origin x="594" y="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111" d="100"/>
          <a:sy n="111" d="100"/>
        </p:scale>
        <p:origin x="4746" y="4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>
            <a:extLst>
              <a:ext uri="{FF2B5EF4-FFF2-40B4-BE49-F238E27FC236}">
                <a16:creationId xmlns:a16="http://schemas.microsoft.com/office/drawing/2014/main" id="{8AF70A90-CA7E-49EB-AB17-C37FEDD0759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5A7711EA-1FBE-4E98-9D43-C2D65C45D0E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5D9916D-63F1-476D-B48A-5F213F21DA6A}" type="datetime1">
              <a:rPr lang="de-CH" smtClean="0"/>
              <a:t>15.08.2024</a:t>
            </a:fld>
            <a:endParaRPr lang="de-CH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82CCD3C8-8930-4E0E-A891-B770724F2BD4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A7798FB5-86BC-42DA-9D05-F96D484814F6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B685DCD-866D-47AE-A236-118539F53379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423227251"/>
      </p:ext>
    </p:extLst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ADC3677-F9B0-4F38-9161-D1BF7C57AE4D}" type="datetime1">
              <a:rPr lang="de-CH" smtClean="0"/>
              <a:t>15.08.2024</a:t>
            </a:fld>
            <a:endParaRPr lang="de-CH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CH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615DDFD-030C-4D5A-B33E-3A7E7538D2BE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4149690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Bildplatzhalter 4">
            <a:extLst>
              <a:ext uri="{FF2B5EF4-FFF2-40B4-BE49-F238E27FC236}">
                <a16:creationId xmlns:a16="http://schemas.microsoft.com/office/drawing/2014/main" id="{EB061823-3F7A-48C8-8477-B410C18AC1B7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31838" y="1016000"/>
            <a:ext cx="10728325" cy="5256000"/>
          </a:xfrm>
        </p:spPr>
        <p:txBody>
          <a:bodyPr lIns="5580000" tIns="0" rIns="0" anchor="ctr" anchorCtr="0"/>
          <a:lstStyle>
            <a:lvl1pPr marL="0" indent="0" algn="ctr">
              <a:buNone/>
              <a:defRPr/>
            </a:lvl1pPr>
          </a:lstStyle>
          <a:p>
            <a:r>
              <a:rPr lang="en-US" noProof="0"/>
              <a:t>Click icon to add picture</a:t>
            </a:r>
            <a:endParaRPr lang="de-CH" noProof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3491294E-BEE7-4DA8-BBC8-88E1A7B07AE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2233538"/>
            <a:ext cx="5904000" cy="2772000"/>
          </a:xfrm>
          <a:solidFill>
            <a:schemeClr val="accent1"/>
          </a:solidFill>
        </p:spPr>
        <p:txBody>
          <a:bodyPr lIns="1080000" tIns="252000" anchor="t" anchorCtr="0"/>
          <a:lstStyle>
            <a:lvl1pPr algn="l">
              <a:lnSpc>
                <a:spcPct val="100000"/>
              </a:lnSpc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Click to edit Master title style</a:t>
            </a:r>
            <a:endParaRPr lang="de-CH" noProof="0" dirty="0"/>
          </a:p>
        </p:txBody>
      </p:sp>
      <p:pic>
        <p:nvPicPr>
          <p:cNvPr id="10" name="Grafik 9">
            <a:extLst>
              <a:ext uri="{FF2B5EF4-FFF2-40B4-BE49-F238E27FC236}">
                <a16:creationId xmlns:a16="http://schemas.microsoft.com/office/drawing/2014/main" id="{0EE7317F-7892-4B0F-BA41-44765BB93F0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31838" y="360538"/>
            <a:ext cx="1765565" cy="288000"/>
          </a:xfrm>
          <a:prstGeom prst="rect">
            <a:avLst/>
          </a:prstGeom>
        </p:spPr>
      </p:pic>
      <p:sp>
        <p:nvSpPr>
          <p:cNvPr id="4" name="Textplatzhalter 3">
            <a:extLst>
              <a:ext uri="{FF2B5EF4-FFF2-40B4-BE49-F238E27FC236}">
                <a16:creationId xmlns:a16="http://schemas.microsoft.com/office/drawing/2014/main" id="{EE41BE31-9613-4103-99FF-7DCFF643B32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078516" y="3860495"/>
            <a:ext cx="4680000" cy="1008000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  <a:lvl2pPr marL="266700" indent="0">
              <a:lnSpc>
                <a:spcPct val="100000"/>
              </a:lnSpc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2pPr>
            <a:lvl3pPr marL="538163" indent="0">
              <a:lnSpc>
                <a:spcPct val="100000"/>
              </a:lnSpc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3pPr>
            <a:lvl4pPr marL="804862" indent="0">
              <a:lnSpc>
                <a:spcPct val="100000"/>
              </a:lnSpc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4pPr>
            <a:lvl5pPr marL="1076325" indent="0">
              <a:lnSpc>
                <a:spcPct val="100000"/>
              </a:lnSpc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noProof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29338104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3840" userDrawn="1">
          <p15:clr>
            <a:srgbClr val="FBAE40"/>
          </p15:clr>
        </p15:guide>
        <p15:guide id="3" orient="horz" pos="640" userDrawn="1">
          <p15:clr>
            <a:srgbClr val="FBAE40"/>
          </p15:clr>
        </p15:guide>
        <p15:guide id="4" orient="horz" pos="3952" userDrawn="1">
          <p15:clr>
            <a:srgbClr val="FBAE40"/>
          </p15:clr>
        </p15:guide>
        <p15:guide id="5" pos="6108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346F7F9-CBC8-4641-B12B-7E76FD213E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noProof="0"/>
              <a:t>Click to edit Master title style</a:t>
            </a:r>
            <a:endParaRPr lang="de-CH" noProof="0"/>
          </a:p>
        </p:txBody>
      </p:sp>
      <p:sp>
        <p:nvSpPr>
          <p:cNvPr id="11" name="Bildplatzhalter 10">
            <a:extLst>
              <a:ext uri="{FF2B5EF4-FFF2-40B4-BE49-F238E27FC236}">
                <a16:creationId xmlns:a16="http://schemas.microsoft.com/office/drawing/2014/main" id="{05941150-30DE-48F5-9038-0E82CD18DE2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31837" y="1412874"/>
            <a:ext cx="10728000" cy="4860000"/>
          </a:xfrm>
        </p:spPr>
        <p:txBody>
          <a:bodyPr tIns="1620000"/>
          <a:lstStyle>
            <a:lvl1pPr marL="0" indent="0" algn="ctr">
              <a:buNone/>
              <a:defRPr/>
            </a:lvl1pPr>
          </a:lstStyle>
          <a:p>
            <a:r>
              <a:rPr lang="en-US" noProof="0"/>
              <a:t>Click icon to add picture</a:t>
            </a:r>
            <a:endParaRPr lang="de-CH" noProof="0"/>
          </a:p>
        </p:txBody>
      </p:sp>
    </p:spTree>
    <p:extLst>
      <p:ext uri="{BB962C8B-B14F-4D97-AF65-F5344CB8AC3E}">
        <p14:creationId xmlns:p14="http://schemas.microsoft.com/office/powerpoint/2010/main" val="9438521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 full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10">
            <a:extLst>
              <a:ext uri="{FF2B5EF4-FFF2-40B4-BE49-F238E27FC236}">
                <a16:creationId xmlns:a16="http://schemas.microsoft.com/office/drawing/2014/main" id="{05941150-30DE-48F5-9038-0E82CD18DE2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31837" y="260350"/>
            <a:ext cx="10728000" cy="6012524"/>
          </a:xfrm>
        </p:spPr>
        <p:txBody>
          <a:bodyPr tIns="2160000"/>
          <a:lstStyle>
            <a:lvl1pPr marL="0" indent="0" algn="ctr">
              <a:buNone/>
              <a:defRPr/>
            </a:lvl1pPr>
          </a:lstStyle>
          <a:p>
            <a:r>
              <a:rPr lang="en-US" noProof="0"/>
              <a:t>Click icon to add picture</a:t>
            </a:r>
            <a:endParaRPr lang="de-CH" noProof="0"/>
          </a:p>
        </p:txBody>
      </p:sp>
    </p:spTree>
    <p:extLst>
      <p:ext uri="{BB962C8B-B14F-4D97-AF65-F5344CB8AC3E}">
        <p14:creationId xmlns:p14="http://schemas.microsoft.com/office/powerpoint/2010/main" val="284204833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zwei Spal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346F7F9-CBC8-4641-B12B-7E76FD213E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de-CH" noProof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87D3E2EF-5F98-49EC-BCEA-B215D49920A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04163" y="1412875"/>
            <a:ext cx="5256000" cy="4860000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de-CH" noProof="0"/>
          </a:p>
        </p:txBody>
      </p:sp>
      <p:sp>
        <p:nvSpPr>
          <p:cNvPr id="11" name="Bildplatzhalter 10">
            <a:extLst>
              <a:ext uri="{FF2B5EF4-FFF2-40B4-BE49-F238E27FC236}">
                <a16:creationId xmlns:a16="http://schemas.microsoft.com/office/drawing/2014/main" id="{221A3BAE-B19D-4390-B4A5-2C8A2CC87C5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31838" y="1412875"/>
            <a:ext cx="5040000" cy="4860000"/>
          </a:xfrm>
        </p:spPr>
        <p:txBody>
          <a:bodyPr tIns="1620000"/>
          <a:lstStyle>
            <a:lvl1pPr marL="0" indent="0" algn="ctr">
              <a:buNone/>
              <a:defRPr/>
            </a:lvl1pPr>
          </a:lstStyle>
          <a:p>
            <a:r>
              <a:rPr lang="en-US" noProof="0"/>
              <a:t>Click icon to add picture</a:t>
            </a:r>
            <a:endParaRPr lang="de-CH" noProof="0"/>
          </a:p>
        </p:txBody>
      </p:sp>
    </p:spTree>
    <p:extLst>
      <p:ext uri="{BB962C8B-B14F-4D97-AF65-F5344CB8AC3E}">
        <p14:creationId xmlns:p14="http://schemas.microsoft.com/office/powerpoint/2010/main" val="399639478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952" userDrawn="1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2 Bi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346F7F9-CBC8-4641-B12B-7E76FD213E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de-CH" noProof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87D3E2EF-5F98-49EC-BCEA-B215D49920A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1836" y="5121800"/>
            <a:ext cx="5255999" cy="1152000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de-CH" noProof="0"/>
          </a:p>
        </p:txBody>
      </p:sp>
      <p:sp>
        <p:nvSpPr>
          <p:cNvPr id="11" name="Bildplatzhalter 10">
            <a:extLst>
              <a:ext uri="{FF2B5EF4-FFF2-40B4-BE49-F238E27FC236}">
                <a16:creationId xmlns:a16="http://schemas.microsoft.com/office/drawing/2014/main" id="{221A3BAE-B19D-4390-B4A5-2C8A2CC87C5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31838" y="1412875"/>
            <a:ext cx="5256000" cy="3420000"/>
          </a:xfrm>
        </p:spPr>
        <p:txBody>
          <a:bodyPr tIns="900000"/>
          <a:lstStyle>
            <a:lvl1pPr marL="0" indent="0" algn="ctr">
              <a:buNone/>
              <a:defRPr/>
            </a:lvl1pPr>
          </a:lstStyle>
          <a:p>
            <a:r>
              <a:rPr lang="en-US" noProof="0"/>
              <a:t>Click icon to add picture</a:t>
            </a:r>
            <a:endParaRPr lang="de-CH" noProof="0"/>
          </a:p>
        </p:txBody>
      </p:sp>
      <p:sp>
        <p:nvSpPr>
          <p:cNvPr id="9" name="Bildplatzhalter 10">
            <a:extLst>
              <a:ext uri="{FF2B5EF4-FFF2-40B4-BE49-F238E27FC236}">
                <a16:creationId xmlns:a16="http://schemas.microsoft.com/office/drawing/2014/main" id="{1AAB6914-2518-430D-BF4C-14EA51B61410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204162" y="1412875"/>
            <a:ext cx="5256000" cy="3420000"/>
          </a:xfrm>
        </p:spPr>
        <p:txBody>
          <a:bodyPr tIns="900000"/>
          <a:lstStyle>
            <a:lvl1pPr marL="0" indent="0" algn="ctr">
              <a:buNone/>
              <a:defRPr/>
            </a:lvl1pPr>
          </a:lstStyle>
          <a:p>
            <a:r>
              <a:rPr lang="en-US" noProof="0"/>
              <a:t>Click icon to add picture</a:t>
            </a:r>
            <a:endParaRPr lang="de-CH" noProof="0"/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5092EEFB-079B-4C38-A665-E52B9837601B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6204162" y="5121800"/>
            <a:ext cx="5256001" cy="1152000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de-CH" noProof="0"/>
          </a:p>
        </p:txBody>
      </p:sp>
    </p:spTree>
    <p:extLst>
      <p:ext uri="{BB962C8B-B14F-4D97-AF65-F5344CB8AC3E}">
        <p14:creationId xmlns:p14="http://schemas.microsoft.com/office/powerpoint/2010/main" val="108575077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952" userDrawn="1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3 Bi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346F7F9-CBC8-4641-B12B-7E76FD213E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de-CH" noProof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87D3E2EF-5F98-49EC-BCEA-B215D49920A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1836" y="4166439"/>
            <a:ext cx="10728327" cy="2124401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de-CH" noProof="0"/>
          </a:p>
        </p:txBody>
      </p:sp>
      <p:sp>
        <p:nvSpPr>
          <p:cNvPr id="11" name="Bildplatzhalter 10">
            <a:extLst>
              <a:ext uri="{FF2B5EF4-FFF2-40B4-BE49-F238E27FC236}">
                <a16:creationId xmlns:a16="http://schemas.microsoft.com/office/drawing/2014/main" id="{221A3BAE-B19D-4390-B4A5-2C8A2CC87C5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31838" y="1412875"/>
            <a:ext cx="3420000" cy="2484000"/>
          </a:xfrm>
        </p:spPr>
        <p:txBody>
          <a:bodyPr tIns="360000"/>
          <a:lstStyle>
            <a:lvl1pPr marL="0" indent="0" algn="ctr">
              <a:buNone/>
              <a:defRPr/>
            </a:lvl1pPr>
          </a:lstStyle>
          <a:p>
            <a:r>
              <a:rPr lang="en-US" noProof="0"/>
              <a:t>Click icon to add picture</a:t>
            </a:r>
            <a:endParaRPr lang="de-CH" noProof="0"/>
          </a:p>
        </p:txBody>
      </p:sp>
      <p:sp>
        <p:nvSpPr>
          <p:cNvPr id="13" name="Bildplatzhalter 10">
            <a:extLst>
              <a:ext uri="{FF2B5EF4-FFF2-40B4-BE49-F238E27FC236}">
                <a16:creationId xmlns:a16="http://schemas.microsoft.com/office/drawing/2014/main" id="{36793346-BF6B-42A8-ADE0-3AA3DC3B239A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8040162" y="1414800"/>
            <a:ext cx="3420000" cy="2484000"/>
          </a:xfrm>
        </p:spPr>
        <p:txBody>
          <a:bodyPr tIns="360000"/>
          <a:lstStyle>
            <a:lvl1pPr marL="0" indent="0" algn="ctr">
              <a:buNone/>
              <a:defRPr/>
            </a:lvl1pPr>
          </a:lstStyle>
          <a:p>
            <a:r>
              <a:rPr lang="en-US" noProof="0"/>
              <a:t>Click icon to add picture</a:t>
            </a:r>
            <a:endParaRPr lang="de-CH" noProof="0"/>
          </a:p>
        </p:txBody>
      </p:sp>
      <p:sp>
        <p:nvSpPr>
          <p:cNvPr id="14" name="Bildplatzhalter 10">
            <a:extLst>
              <a:ext uri="{FF2B5EF4-FFF2-40B4-BE49-F238E27FC236}">
                <a16:creationId xmlns:a16="http://schemas.microsoft.com/office/drawing/2014/main" id="{FE637F68-618E-43EB-B240-4BFA26852FC5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4385999" y="1414800"/>
            <a:ext cx="3420000" cy="2484000"/>
          </a:xfrm>
        </p:spPr>
        <p:txBody>
          <a:bodyPr tIns="360000"/>
          <a:lstStyle>
            <a:lvl1pPr marL="0" indent="0" algn="ctr">
              <a:buNone/>
              <a:defRPr/>
            </a:lvl1pPr>
          </a:lstStyle>
          <a:p>
            <a:r>
              <a:rPr lang="en-US" noProof="0"/>
              <a:t>Click icon to add picture</a:t>
            </a:r>
            <a:endParaRPr lang="de-CH" noProof="0"/>
          </a:p>
        </p:txBody>
      </p:sp>
    </p:spTree>
    <p:extLst>
      <p:ext uri="{BB962C8B-B14F-4D97-AF65-F5344CB8AC3E}">
        <p14:creationId xmlns:p14="http://schemas.microsoft.com/office/powerpoint/2010/main" val="225298895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952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Tabel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346F7F9-CBC8-4641-B12B-7E76FD213E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de-CH" noProof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87D3E2EF-5F98-49EC-BCEA-B215D49920A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1837" y="1412875"/>
            <a:ext cx="10728325" cy="396000"/>
          </a:xfrm>
        </p:spPr>
        <p:txBody>
          <a:bodyPr/>
          <a:lstStyle>
            <a:lvl1pPr marL="0" indent="0">
              <a:buNone/>
              <a:defRPr b="1"/>
            </a:lvl1pPr>
            <a:lvl2pPr marL="266700" indent="0">
              <a:buNone/>
              <a:defRPr b="1"/>
            </a:lvl2pPr>
            <a:lvl3pPr marL="538163" indent="0">
              <a:buNone/>
              <a:defRPr b="1"/>
            </a:lvl3pPr>
            <a:lvl4pPr marL="804862" indent="0">
              <a:buNone/>
              <a:defRPr b="1"/>
            </a:lvl4pPr>
            <a:lvl5pPr marL="1076325" indent="0">
              <a:buNone/>
              <a:defRPr b="1"/>
            </a:lvl5pPr>
          </a:lstStyle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9" name="Tabellenplatzhalter 8">
            <a:extLst>
              <a:ext uri="{FF2B5EF4-FFF2-40B4-BE49-F238E27FC236}">
                <a16:creationId xmlns:a16="http://schemas.microsoft.com/office/drawing/2014/main" id="{A1D947E6-CC00-458E-BDE1-B0877E30333C}"/>
              </a:ext>
            </a:extLst>
          </p:cNvPr>
          <p:cNvSpPr>
            <a:spLocks noGrp="1"/>
          </p:cNvSpPr>
          <p:nvPr>
            <p:ph type="tbl" sz="quarter" idx="13"/>
          </p:nvPr>
        </p:nvSpPr>
        <p:spPr>
          <a:xfrm>
            <a:off x="731838" y="2061398"/>
            <a:ext cx="10728325" cy="4212401"/>
          </a:xfrm>
        </p:spPr>
        <p:txBody>
          <a:bodyPr tIns="1260000"/>
          <a:lstStyle>
            <a:lvl1pPr marL="0" indent="0" algn="ctr">
              <a:spcBef>
                <a:spcPts val="0"/>
              </a:spcBef>
              <a:buNone/>
              <a:defRPr sz="1400"/>
            </a:lvl1pPr>
          </a:lstStyle>
          <a:p>
            <a:r>
              <a:rPr lang="en-US" noProof="0"/>
              <a:t>Click icon to add table</a:t>
            </a:r>
            <a:endParaRPr lang="de-CH" noProof="0"/>
          </a:p>
        </p:txBody>
      </p:sp>
    </p:spTree>
    <p:extLst>
      <p:ext uri="{BB962C8B-B14F-4D97-AF65-F5344CB8AC3E}">
        <p14:creationId xmlns:p14="http://schemas.microsoft.com/office/powerpoint/2010/main" val="29286613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952" userDrawn="1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chluss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Inhaltsplatzhalter 2">
            <a:extLst>
              <a:ext uri="{FF2B5EF4-FFF2-40B4-BE49-F238E27FC236}">
                <a16:creationId xmlns:a16="http://schemas.microsoft.com/office/drawing/2014/main" id="{394B20FF-3667-40DF-92A1-C6CF3BBCA26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1837" y="2135492"/>
            <a:ext cx="10728325" cy="3960000"/>
          </a:xfrm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1pPr>
            <a:lvl2pPr marL="266700" indent="0">
              <a:buNone/>
              <a:defRPr>
                <a:solidFill>
                  <a:schemeClr val="bg1"/>
                </a:solidFill>
              </a:defRPr>
            </a:lvl2pPr>
            <a:lvl3pPr marL="540000" indent="0">
              <a:buNone/>
              <a:defRPr>
                <a:solidFill>
                  <a:schemeClr val="bg1"/>
                </a:solidFill>
              </a:defRPr>
            </a:lvl3pPr>
            <a:lvl4pPr marL="808537" indent="0">
              <a:buNone/>
              <a:defRPr>
                <a:solidFill>
                  <a:schemeClr val="bg1"/>
                </a:solidFill>
              </a:defRPr>
            </a:lvl4pPr>
            <a:lvl5pPr marL="1080000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noProof="0"/>
              <a:t>Edit Master text styles</a:t>
            </a:r>
          </a:p>
        </p:txBody>
      </p:sp>
      <p:pic>
        <p:nvPicPr>
          <p:cNvPr id="22" name="Grafik 21">
            <a:extLst>
              <a:ext uri="{FF2B5EF4-FFF2-40B4-BE49-F238E27FC236}">
                <a16:creationId xmlns:a16="http://schemas.microsoft.com/office/drawing/2014/main" id="{F900572E-A73E-42BE-96FA-38ADC4E79FD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31838" y="360538"/>
            <a:ext cx="1765565" cy="28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267033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6698">
          <p15:clr>
            <a:srgbClr val="FBAE40"/>
          </p15:clr>
        </p15:guide>
        <p15:guide id="3" orient="horz" pos="640">
          <p15:clr>
            <a:srgbClr val="FBAE40"/>
          </p15:clr>
        </p15:guide>
        <p15:guide id="4" orient="horz" pos="3952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4">
            <a:extLst>
              <a:ext uri="{FF2B5EF4-FFF2-40B4-BE49-F238E27FC236}">
                <a16:creationId xmlns:a16="http://schemas.microsoft.com/office/drawing/2014/main" id="{8A01615F-450E-43D0-B554-DA3FBD48DF3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31838" y="1016000"/>
            <a:ext cx="10728325" cy="5256000"/>
          </a:xfrm>
        </p:spPr>
        <p:txBody>
          <a:bodyPr lIns="0" tIns="0" rIns="5580000" anchor="ctr" anchorCtr="0"/>
          <a:lstStyle>
            <a:lvl1pPr marL="0" indent="0" algn="ctr">
              <a:buNone/>
              <a:defRPr/>
            </a:lvl1pPr>
          </a:lstStyle>
          <a:p>
            <a:r>
              <a:rPr lang="en-US" noProof="0"/>
              <a:t>Click icon to add picture</a:t>
            </a:r>
            <a:endParaRPr lang="de-CH" noProof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3491294E-BEE7-4DA8-BBC8-88E1A7B07AE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504000" y="2957494"/>
            <a:ext cx="5688000" cy="2268000"/>
          </a:xfrm>
          <a:solidFill>
            <a:schemeClr val="accent2"/>
          </a:solidFill>
        </p:spPr>
        <p:txBody>
          <a:bodyPr lIns="324000" tIns="252000" anchor="t" anchorCtr="0"/>
          <a:lstStyle>
            <a:lvl1pPr algn="l">
              <a:lnSpc>
                <a:spcPct val="100000"/>
              </a:lnSpc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Click to edit Master title style</a:t>
            </a:r>
            <a:endParaRPr lang="de-CH" noProof="0"/>
          </a:p>
        </p:txBody>
      </p:sp>
      <p:pic>
        <p:nvPicPr>
          <p:cNvPr id="10" name="Grafik 9">
            <a:extLst>
              <a:ext uri="{FF2B5EF4-FFF2-40B4-BE49-F238E27FC236}">
                <a16:creationId xmlns:a16="http://schemas.microsoft.com/office/drawing/2014/main" id="{0EE7317F-7892-4B0F-BA41-44765BB93F0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31838" y="360538"/>
            <a:ext cx="1765565" cy="288000"/>
          </a:xfrm>
          <a:prstGeom prst="rect">
            <a:avLst/>
          </a:prstGeom>
        </p:spPr>
      </p:pic>
      <p:sp>
        <p:nvSpPr>
          <p:cNvPr id="9" name="Textplatzhalter 3">
            <a:extLst>
              <a:ext uri="{FF2B5EF4-FFF2-40B4-BE49-F238E27FC236}">
                <a16:creationId xmlns:a16="http://schemas.microsoft.com/office/drawing/2014/main" id="{003A487C-8977-4264-A8A1-D6C1DB60468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845210" y="4639666"/>
            <a:ext cx="4320000" cy="468000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  <a:lvl2pPr marL="266700" indent="0">
              <a:lnSpc>
                <a:spcPct val="100000"/>
              </a:lnSpc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2pPr>
            <a:lvl3pPr marL="538163" indent="0">
              <a:lnSpc>
                <a:spcPct val="100000"/>
              </a:lnSpc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3pPr>
            <a:lvl4pPr marL="804862" indent="0">
              <a:lnSpc>
                <a:spcPct val="100000"/>
              </a:lnSpc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4pPr>
            <a:lvl5pPr marL="1076325" indent="0">
              <a:lnSpc>
                <a:spcPct val="100000"/>
              </a:lnSpc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noProof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0024114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3" orient="horz" pos="640">
          <p15:clr>
            <a:srgbClr val="FBAE40"/>
          </p15:clr>
        </p15:guide>
        <p15:guide id="4" orient="horz" pos="3952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0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eck 2">
            <a:extLst>
              <a:ext uri="{FF2B5EF4-FFF2-40B4-BE49-F238E27FC236}">
                <a16:creationId xmlns:a16="http://schemas.microsoft.com/office/drawing/2014/main" id="{62D94F76-218E-49F2-87F8-05982912ED18}"/>
              </a:ext>
            </a:extLst>
          </p:cNvPr>
          <p:cNvSpPr/>
          <p:nvPr userDrawn="1"/>
        </p:nvSpPr>
        <p:spPr>
          <a:xfrm>
            <a:off x="731838" y="1016000"/>
            <a:ext cx="10728325" cy="5257800"/>
          </a:xfrm>
          <a:prstGeom prst="rect">
            <a:avLst/>
          </a:prstGeom>
          <a:solidFill>
            <a:srgbClr val="485A2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noProof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3491294E-BEE7-4DA8-BBC8-88E1A7B07AE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-1" y="1940405"/>
            <a:ext cx="10188000" cy="3420000"/>
          </a:xfrm>
          <a:solidFill>
            <a:srgbClr val="72791C"/>
          </a:solidFill>
          <a:ln>
            <a:noFill/>
          </a:ln>
        </p:spPr>
        <p:txBody>
          <a:bodyPr lIns="1080000" tIns="252000" anchor="t" anchorCtr="0"/>
          <a:lstStyle>
            <a:lvl1pPr algn="l">
              <a:lnSpc>
                <a:spcPct val="100000"/>
              </a:lnSpc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Click to edit Master title style</a:t>
            </a:r>
            <a:endParaRPr lang="de-CH" noProof="0"/>
          </a:p>
        </p:txBody>
      </p:sp>
      <p:pic>
        <p:nvPicPr>
          <p:cNvPr id="10" name="Grafik 9">
            <a:extLst>
              <a:ext uri="{FF2B5EF4-FFF2-40B4-BE49-F238E27FC236}">
                <a16:creationId xmlns:a16="http://schemas.microsoft.com/office/drawing/2014/main" id="{0EE7317F-7892-4B0F-BA41-44765BB93F0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31838" y="360538"/>
            <a:ext cx="1765565" cy="288000"/>
          </a:xfrm>
          <a:prstGeom prst="rect">
            <a:avLst/>
          </a:prstGeom>
        </p:spPr>
      </p:pic>
      <p:sp>
        <p:nvSpPr>
          <p:cNvPr id="7" name="Textplatzhalter 3">
            <a:extLst>
              <a:ext uri="{FF2B5EF4-FFF2-40B4-BE49-F238E27FC236}">
                <a16:creationId xmlns:a16="http://schemas.microsoft.com/office/drawing/2014/main" id="{0503E57F-F89F-431B-8D38-7CC97B7C201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078516" y="4217884"/>
            <a:ext cx="8640000" cy="1008000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  <a:lvl2pPr marL="266700" indent="0">
              <a:lnSpc>
                <a:spcPct val="100000"/>
              </a:lnSpc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2pPr>
            <a:lvl3pPr marL="538163" indent="0">
              <a:lnSpc>
                <a:spcPct val="100000"/>
              </a:lnSpc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3pPr>
            <a:lvl4pPr marL="804862" indent="0">
              <a:lnSpc>
                <a:spcPct val="100000"/>
              </a:lnSpc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4pPr>
            <a:lvl5pPr marL="1076325" indent="0">
              <a:lnSpc>
                <a:spcPct val="100000"/>
              </a:lnSpc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noProof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92406949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3" orient="horz" pos="640">
          <p15:clr>
            <a:srgbClr val="FBAE40"/>
          </p15:clr>
        </p15:guide>
        <p15:guide id="4" orient="horz" pos="3952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0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491294E-BEE7-4DA8-BBC8-88E1A7B07AE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31837" y="1016000"/>
            <a:ext cx="10728326" cy="5256000"/>
          </a:xfrm>
          <a:solidFill>
            <a:schemeClr val="accent2"/>
          </a:solidFill>
          <a:ln>
            <a:noFill/>
          </a:ln>
        </p:spPr>
        <p:txBody>
          <a:bodyPr lIns="324000" tIns="1152000" anchor="t" anchorCtr="0"/>
          <a:lstStyle>
            <a:lvl1pPr algn="l">
              <a:lnSpc>
                <a:spcPct val="100000"/>
              </a:lnSpc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Click to edit Master title style</a:t>
            </a:r>
            <a:endParaRPr lang="de-CH" noProof="0"/>
          </a:p>
        </p:txBody>
      </p:sp>
      <p:pic>
        <p:nvPicPr>
          <p:cNvPr id="10" name="Grafik 9">
            <a:extLst>
              <a:ext uri="{FF2B5EF4-FFF2-40B4-BE49-F238E27FC236}">
                <a16:creationId xmlns:a16="http://schemas.microsoft.com/office/drawing/2014/main" id="{0EE7317F-7892-4B0F-BA41-44765BB93F0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31838" y="360538"/>
            <a:ext cx="1765565" cy="288000"/>
          </a:xfrm>
          <a:prstGeom prst="rect">
            <a:avLst/>
          </a:prstGeom>
        </p:spPr>
      </p:pic>
      <p:sp>
        <p:nvSpPr>
          <p:cNvPr id="6" name="Textplatzhalter 3">
            <a:extLst>
              <a:ext uri="{FF2B5EF4-FFF2-40B4-BE49-F238E27FC236}">
                <a16:creationId xmlns:a16="http://schemas.microsoft.com/office/drawing/2014/main" id="{5FCAD79B-EF47-46A0-9575-229F3DAA72F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078515" y="5122625"/>
            <a:ext cx="10044000" cy="1008000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  <a:lvl2pPr marL="266700" indent="0">
              <a:lnSpc>
                <a:spcPct val="100000"/>
              </a:lnSpc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2pPr>
            <a:lvl3pPr marL="538163" indent="0">
              <a:lnSpc>
                <a:spcPct val="100000"/>
              </a:lnSpc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3pPr>
            <a:lvl4pPr marL="804862" indent="0">
              <a:lnSpc>
                <a:spcPct val="100000"/>
              </a:lnSpc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4pPr>
            <a:lvl5pPr marL="1076325" indent="0">
              <a:lnSpc>
                <a:spcPct val="100000"/>
              </a:lnSpc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noProof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73253206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3" orient="horz" pos="640">
          <p15:clr>
            <a:srgbClr val="FBAE40"/>
          </p15:clr>
        </p15:guide>
        <p15:guide id="4" orient="horz" pos="3952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04 – Uni Zür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Bildplatzhalter 4">
            <a:extLst>
              <a:ext uri="{FF2B5EF4-FFF2-40B4-BE49-F238E27FC236}">
                <a16:creationId xmlns:a16="http://schemas.microsoft.com/office/drawing/2014/main" id="{EB061823-3F7A-48C8-8477-B410C18AC1B7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31838" y="1016000"/>
            <a:ext cx="10728325" cy="5256000"/>
          </a:xfrm>
        </p:spPr>
        <p:txBody>
          <a:bodyPr lIns="5580000" tIns="0" rIns="0" anchor="ctr" anchorCtr="0"/>
          <a:lstStyle>
            <a:lvl1pPr marL="0" indent="0" algn="ctr">
              <a:buNone/>
              <a:defRPr/>
            </a:lvl1pPr>
          </a:lstStyle>
          <a:p>
            <a:r>
              <a:rPr lang="en-US" noProof="0"/>
              <a:t>Click icon to add picture</a:t>
            </a:r>
            <a:endParaRPr lang="de-CH" noProof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3491294E-BEE7-4DA8-BBC8-88E1A7B07AE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2233538"/>
            <a:ext cx="5904000" cy="2772000"/>
          </a:xfrm>
          <a:solidFill>
            <a:srgbClr val="007A96"/>
          </a:solidFill>
        </p:spPr>
        <p:txBody>
          <a:bodyPr lIns="1080000" tIns="252000" anchor="t" anchorCtr="0"/>
          <a:lstStyle>
            <a:lvl1pPr algn="l">
              <a:lnSpc>
                <a:spcPct val="100000"/>
              </a:lnSpc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Click to edit Master title style</a:t>
            </a:r>
            <a:endParaRPr lang="de-CH" noProof="0"/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793E2EDD-B19F-478D-BB03-AD55EC1E86B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27672" y="228020"/>
            <a:ext cx="3679200" cy="552508"/>
          </a:xfrm>
          <a:prstGeom prst="rect">
            <a:avLst/>
          </a:prstGeom>
        </p:spPr>
      </p:pic>
      <p:sp>
        <p:nvSpPr>
          <p:cNvPr id="7" name="Textplatzhalter 3">
            <a:extLst>
              <a:ext uri="{FF2B5EF4-FFF2-40B4-BE49-F238E27FC236}">
                <a16:creationId xmlns:a16="http://schemas.microsoft.com/office/drawing/2014/main" id="{D364BCB8-820F-4C3A-BA37-7048A4C8D4C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078516" y="3860495"/>
            <a:ext cx="4680000" cy="1008000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  <a:lvl2pPr marL="266700" indent="0">
              <a:lnSpc>
                <a:spcPct val="100000"/>
              </a:lnSpc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2pPr>
            <a:lvl3pPr marL="538163" indent="0">
              <a:lnSpc>
                <a:spcPct val="100000"/>
              </a:lnSpc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3pPr>
            <a:lvl4pPr marL="804862" indent="0">
              <a:lnSpc>
                <a:spcPct val="100000"/>
              </a:lnSpc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4pPr>
            <a:lvl5pPr marL="1076325" indent="0">
              <a:lnSpc>
                <a:spcPct val="100000"/>
              </a:lnSpc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noProof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78925752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3" orient="horz" pos="640">
          <p15:clr>
            <a:srgbClr val="FBAE40"/>
          </p15:clr>
        </p15:guide>
        <p15:guide id="4" orient="horz" pos="3952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346F7F9-CBC8-4641-B12B-7E76FD213E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de-CH" noProof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87D3E2EF-5F98-49EC-BCEA-B215D49920A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539750" indent="-539750">
              <a:buFont typeface="+mj-lt"/>
              <a:buAutoNum type="arabicPeriod"/>
              <a:defRPr/>
            </a:lvl1pPr>
            <a:lvl2pPr marL="1079500" indent="-539750">
              <a:buFont typeface="+mj-lt"/>
              <a:buAutoNum type="arabicPeriod"/>
              <a:defRPr/>
            </a:lvl2pPr>
            <a:lvl3pPr marL="1612900" indent="-533400">
              <a:buFont typeface="+mj-lt"/>
              <a:buAutoNum type="arabicPeriod"/>
              <a:defRPr/>
            </a:lvl3pPr>
            <a:lvl4pPr marL="2152650" indent="-539750">
              <a:buFont typeface="+mj-lt"/>
              <a:buAutoNum type="arabicPeriod"/>
              <a:defRPr/>
            </a:lvl4pPr>
            <a:lvl5pPr marL="2692400" indent="-539750">
              <a:buFont typeface="+mj-lt"/>
              <a:buAutoNum type="arabicPeriod"/>
              <a:defRPr/>
            </a:lvl5pPr>
          </a:lstStyle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de-CH" noProof="0"/>
          </a:p>
        </p:txBody>
      </p:sp>
    </p:spTree>
    <p:extLst>
      <p:ext uri="{BB962C8B-B14F-4D97-AF65-F5344CB8AC3E}">
        <p14:creationId xmlns:p14="http://schemas.microsoft.com/office/powerpoint/2010/main" val="2221599722"/>
      </p:ext>
    </p:extLst>
  </p:cSld>
  <p:clrMapOvr>
    <a:masterClrMapping/>
  </p:clrMapOvr>
  <p:hf hdr="0" ftr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346F7F9-CBC8-4641-B12B-7E76FD213E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de-CH" noProof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87D3E2EF-5F98-49EC-BCEA-B215D49920A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de-CH" noProof="0"/>
          </a:p>
        </p:txBody>
      </p:sp>
    </p:spTree>
    <p:extLst>
      <p:ext uri="{BB962C8B-B14F-4D97-AF65-F5344CB8AC3E}">
        <p14:creationId xmlns:p14="http://schemas.microsoft.com/office/powerpoint/2010/main" val="18887531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mit Fussn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346F7F9-CBC8-4641-B12B-7E76FD213E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de-CH" noProof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87D3E2EF-5F98-49EC-BCEA-B215D49920A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1837" y="1412875"/>
            <a:ext cx="10728325" cy="3960000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de-CH" noProof="0"/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2F6D94FA-21C6-4AE0-AA4F-3A077810ED9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31836" y="5570135"/>
            <a:ext cx="5364164" cy="721233"/>
          </a:xfrm>
        </p:spPr>
        <p:txBody>
          <a:bodyPr anchor="b" anchorCtr="0"/>
          <a:lstStyle>
            <a:lvl1pPr marL="179388" indent="-179388">
              <a:spcBef>
                <a:spcPts val="0"/>
              </a:spcBef>
              <a:buFont typeface="+mj-lt"/>
              <a:buAutoNum type="arabicPeriod"/>
              <a:defRPr sz="800"/>
            </a:lvl1pPr>
            <a:lvl2pPr marL="266700" indent="0">
              <a:buNone/>
              <a:defRPr sz="800"/>
            </a:lvl2pPr>
            <a:lvl3pPr marL="538163" indent="0">
              <a:buNone/>
              <a:defRPr sz="800"/>
            </a:lvl3pPr>
            <a:lvl4pPr marL="804862" indent="0">
              <a:buNone/>
              <a:defRPr sz="800"/>
            </a:lvl4pPr>
            <a:lvl5pPr marL="1076325" indent="0">
              <a:buNone/>
              <a:defRPr sz="800"/>
            </a:lvl5pPr>
          </a:lstStyle>
          <a:p>
            <a:pPr lvl="0"/>
            <a:r>
              <a:rPr lang="en-US" noProof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260017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ischen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346F7F9-CBC8-4641-B12B-7E76FD213E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1837" y="2224781"/>
            <a:ext cx="10728325" cy="1260000"/>
          </a:xfrm>
        </p:spPr>
        <p:txBody>
          <a:bodyPr/>
          <a:lstStyle>
            <a:lvl1pPr>
              <a:lnSpc>
                <a:spcPct val="100000"/>
              </a:lnSpc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Click to edit Master title style</a:t>
            </a:r>
            <a:endParaRPr lang="de-CH" noProof="0"/>
          </a:p>
        </p:txBody>
      </p:sp>
      <p:sp>
        <p:nvSpPr>
          <p:cNvPr id="24" name="Fußzeilenplatzhalter 4">
            <a:extLst>
              <a:ext uri="{FF2B5EF4-FFF2-40B4-BE49-F238E27FC236}">
                <a16:creationId xmlns:a16="http://schemas.microsoft.com/office/drawing/2014/main" id="{411EC403-6E63-4450-AFDD-66CA49D6CCB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31837" y="6522444"/>
            <a:ext cx="6839863" cy="216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800">
                <a:solidFill>
                  <a:schemeClr val="bg1"/>
                </a:solidFill>
              </a:defRPr>
            </a:lvl1pPr>
          </a:lstStyle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168353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 userDrawn="1"/>
        </p:nvSpPr>
        <p:spPr>
          <a:xfrm>
            <a:off x="731837" y="6522444"/>
            <a:ext cx="5193715" cy="216000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lang="en-US" sz="800" dirty="0"/>
              <a:t>Spatial Development and Urban Policy (SPUR) | www.spur.ethz.ch</a:t>
            </a:r>
            <a:endParaRPr lang="en-GB" sz="800" dirty="0"/>
          </a:p>
        </p:txBody>
      </p:sp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29CEF804-E58C-481B-A606-7D35AF68FF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1837" y="260351"/>
            <a:ext cx="10728325" cy="900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de-CH" noProof="0" dirty="0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65C6EC0D-393C-42F2-B6A7-B19C9B098F2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31837" y="1412875"/>
            <a:ext cx="10728325" cy="46800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de-CH" noProof="0" dirty="0"/>
              <a:t>Mastertextformat bearbeiten</a:t>
            </a:r>
          </a:p>
          <a:p>
            <a:pPr lvl="1"/>
            <a:r>
              <a:rPr lang="de-CH" noProof="0" dirty="0"/>
              <a:t>Zweite Ebene</a:t>
            </a:r>
          </a:p>
          <a:p>
            <a:pPr lvl="2"/>
            <a:r>
              <a:rPr lang="de-CH" noProof="0" dirty="0"/>
              <a:t>Dritte Ebene</a:t>
            </a:r>
          </a:p>
          <a:p>
            <a:pPr lvl="3"/>
            <a:r>
              <a:rPr lang="de-CH" noProof="0" dirty="0"/>
              <a:t>Vierte Ebene</a:t>
            </a:r>
          </a:p>
          <a:p>
            <a:pPr lvl="4"/>
            <a:r>
              <a:rPr lang="de-CH" noProof="0" dirty="0"/>
              <a:t>Fünfte Ebene</a:t>
            </a:r>
          </a:p>
        </p:txBody>
      </p:sp>
      <p:sp>
        <p:nvSpPr>
          <p:cNvPr id="11" name="TextBox 10"/>
          <p:cNvSpPr txBox="1"/>
          <p:nvPr userDrawn="1"/>
        </p:nvSpPr>
        <p:spPr>
          <a:xfrm>
            <a:off x="10493172" y="6522444"/>
            <a:ext cx="863451" cy="215444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fld id="{3F512A48-D434-487D-86EF-0EC26DC4E88C}" type="datetime1">
              <a:rPr lang="de-DE" sz="800" smtClean="0"/>
              <a:pPr/>
              <a:t>15.08.2024</a:t>
            </a:fld>
            <a:endParaRPr lang="en-GB" sz="800" dirty="0"/>
          </a:p>
        </p:txBody>
      </p:sp>
      <p:sp>
        <p:nvSpPr>
          <p:cNvPr id="12" name="TextBox 11"/>
          <p:cNvSpPr txBox="1"/>
          <p:nvPr userDrawn="1"/>
        </p:nvSpPr>
        <p:spPr>
          <a:xfrm>
            <a:off x="11132934" y="6522444"/>
            <a:ext cx="327228" cy="215444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ACA52AF-F19D-405C-AD5F-7D94B96A5CC3}" type="slidenum">
              <a:rPr lang="de-CH" sz="800" smtClean="0"/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lang="de-CH" sz="800" dirty="0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18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31383" y="260352"/>
            <a:ext cx="2028778" cy="4582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6062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2" r:id="rId3"/>
    <p:sldLayoutId id="2147483653" r:id="rId4"/>
    <p:sldLayoutId id="2147483654" r:id="rId5"/>
    <p:sldLayoutId id="2147483650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0000" indent="-270000" algn="l" defTabSz="914400" rtl="0" eaLnBrk="1" latinLnBrk="0" hangingPunct="1">
        <a:lnSpc>
          <a:spcPct val="100000"/>
        </a:lnSpc>
        <a:spcBef>
          <a:spcPts val="1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538163" indent="-271463" algn="l" defTabSz="914400" rtl="0" eaLnBrk="1" latinLnBrk="0" hangingPunct="1">
        <a:lnSpc>
          <a:spcPct val="100000"/>
        </a:lnSpc>
        <a:spcBef>
          <a:spcPts val="500"/>
        </a:spcBef>
        <a:buFont typeface="Symbol" panose="05050102010706020507" pitchFamily="18" charset="2"/>
        <a:buChar char="-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10000" indent="-270000" algn="l" defTabSz="914400" rtl="0" eaLnBrk="1" latinLnBrk="0" hangingPunct="1">
        <a:lnSpc>
          <a:spcPct val="100000"/>
        </a:lnSpc>
        <a:spcBef>
          <a:spcPts val="500"/>
        </a:spcBef>
        <a:buFont typeface="Symbol" panose="05050102010706020507" pitchFamily="18" charset="2"/>
        <a:buChar char="-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80000" indent="-271463" algn="l" defTabSz="914400" rtl="0" eaLnBrk="1" latinLnBrk="0" hangingPunct="1">
        <a:lnSpc>
          <a:spcPct val="100000"/>
        </a:lnSpc>
        <a:spcBef>
          <a:spcPts val="500"/>
        </a:spcBef>
        <a:buFont typeface="Symbol" panose="05050102010706020507" pitchFamily="18" charset="2"/>
        <a:buChar char="-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50000" indent="-270000" algn="l" defTabSz="914400" rtl="0" eaLnBrk="1" latinLnBrk="0" hangingPunct="1">
        <a:lnSpc>
          <a:spcPct val="100000"/>
        </a:lnSpc>
        <a:spcBef>
          <a:spcPts val="500"/>
        </a:spcBef>
        <a:buFont typeface="Symbol" panose="05050102010706020507" pitchFamily="18" charset="2"/>
        <a:buChar char="-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pos="461" userDrawn="1">
          <p15:clr>
            <a:srgbClr val="F26B43"/>
          </p15:clr>
        </p15:guide>
        <p15:guide id="3" pos="7219" userDrawn="1">
          <p15:clr>
            <a:srgbClr val="F26B43"/>
          </p15:clr>
        </p15:guide>
        <p15:guide id="4" orient="horz" pos="164" userDrawn="1">
          <p15:clr>
            <a:srgbClr val="F26B43"/>
          </p15:clr>
        </p15:guide>
        <p15:guide id="5" orient="horz" pos="890" userDrawn="1">
          <p15:clr>
            <a:srgbClr val="F26B43"/>
          </p15:clr>
        </p15:guide>
        <p15:guide id="6" orient="horz" pos="4201" userDrawn="1">
          <p15:clr>
            <a:srgbClr val="F26B43"/>
          </p15:clr>
        </p15:guide>
        <p15:guide id="7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10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1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15.jp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Bildplatzhalter 18" descr="Ein Bild, das Gebäude, Stadt, Schloss, Turm enthält.&#10;&#10;Automatisch generierte Beschreibung">
            <a:extLst>
              <a:ext uri="{FF2B5EF4-FFF2-40B4-BE49-F238E27FC236}">
                <a16:creationId xmlns:a16="http://schemas.microsoft.com/office/drawing/2014/main" id="{882FF669-564A-4497-A386-BA8B28F256B8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61" b="461"/>
          <a:stretch>
            <a:fillRect/>
          </a:stretch>
        </p:blipFill>
        <p:spPr/>
      </p:pic>
      <p:sp>
        <p:nvSpPr>
          <p:cNvPr id="3" name="Titel 2">
            <a:extLst>
              <a:ext uri="{FF2B5EF4-FFF2-40B4-BE49-F238E27FC236}">
                <a16:creationId xmlns:a16="http://schemas.microsoft.com/office/drawing/2014/main" id="{AC1FB292-90C1-439C-8480-EB4116CF237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/>
              <a:t>The </a:t>
            </a:r>
            <a:r>
              <a:rPr lang="de-DE" dirty="0" err="1"/>
              <a:t>presentation</a:t>
            </a:r>
            <a:r>
              <a:rPr lang="de-DE" dirty="0"/>
              <a:t> title</a:t>
            </a:r>
            <a:br>
              <a:rPr lang="de-DE" dirty="0"/>
            </a:br>
            <a:r>
              <a:rPr lang="de-DE" dirty="0" err="1"/>
              <a:t>goes</a:t>
            </a:r>
            <a:r>
              <a:rPr lang="de-DE" dirty="0"/>
              <a:t> </a:t>
            </a:r>
            <a:r>
              <a:rPr lang="de-DE" dirty="0" err="1"/>
              <a:t>here</a:t>
            </a:r>
            <a:endParaRPr lang="de-CH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4171C1F6-869F-40B1-8975-92FF2042F4C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b="1" dirty="0"/>
              <a:t>Professor John </a:t>
            </a:r>
            <a:r>
              <a:rPr lang="de-DE" b="1" dirty="0" err="1"/>
              <a:t>Doe</a:t>
            </a:r>
            <a:endParaRPr lang="de-DE" b="1" dirty="0"/>
          </a:p>
          <a:p>
            <a:r>
              <a:rPr lang="de-DE" dirty="0" err="1"/>
              <a:t>Role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person</a:t>
            </a:r>
            <a:r>
              <a:rPr lang="de-DE" dirty="0"/>
              <a:t> </a:t>
            </a:r>
            <a:r>
              <a:rPr lang="de-DE" dirty="0" err="1"/>
              <a:t>giving</a:t>
            </a:r>
            <a:r>
              <a:rPr lang="de-DE" dirty="0"/>
              <a:t> </a:t>
            </a:r>
            <a:r>
              <a:rPr lang="de-DE" dirty="0" err="1"/>
              <a:t>presentation</a:t>
            </a:r>
            <a:endParaRPr lang="de-DE" dirty="0"/>
          </a:p>
          <a:p>
            <a:r>
              <a:rPr lang="de-DE" dirty="0" err="1"/>
              <a:t>dd</a:t>
            </a:r>
            <a:r>
              <a:rPr lang="de-DE" dirty="0"/>
              <a:t> </a:t>
            </a:r>
            <a:r>
              <a:rPr lang="de-DE" dirty="0" err="1"/>
              <a:t>Month</a:t>
            </a:r>
            <a:r>
              <a:rPr lang="de-DE" dirty="0"/>
              <a:t> </a:t>
            </a:r>
            <a:r>
              <a:rPr lang="de-DE" dirty="0" err="1"/>
              <a:t>yyyy</a:t>
            </a:r>
            <a:r>
              <a:rPr lang="de-DE" dirty="0"/>
              <a:t>, Location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53616881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06C7DC3-2470-4708-A950-F7F2B6DA92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The </a:t>
            </a:r>
            <a:r>
              <a:rPr lang="de-DE" dirty="0" err="1"/>
              <a:t>slide</a:t>
            </a:r>
            <a:r>
              <a:rPr lang="de-DE" dirty="0"/>
              <a:t> title </a:t>
            </a:r>
            <a:r>
              <a:rPr lang="de-DE" dirty="0" err="1"/>
              <a:t>goes</a:t>
            </a:r>
            <a:r>
              <a:rPr lang="de-DE" dirty="0"/>
              <a:t> </a:t>
            </a:r>
            <a:r>
              <a:rPr lang="de-DE" dirty="0" err="1"/>
              <a:t>here</a:t>
            </a:r>
            <a:endParaRPr lang="de-CH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8F039987-0BC5-4753-9A7E-3FA3EECBCB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 b="1" dirty="0" err="1"/>
              <a:t>Subheading</a:t>
            </a:r>
            <a:r>
              <a:rPr lang="de-DE" b="1" dirty="0"/>
              <a:t> (optional)</a:t>
            </a:r>
          </a:p>
          <a:p>
            <a:r>
              <a:rPr lang="de-DE" dirty="0" err="1"/>
              <a:t>Lorem</a:t>
            </a:r>
            <a:r>
              <a:rPr lang="de-DE" dirty="0"/>
              <a:t> </a:t>
            </a:r>
            <a:r>
              <a:rPr lang="de-DE" dirty="0" err="1"/>
              <a:t>ipsum</a:t>
            </a:r>
            <a:r>
              <a:rPr lang="de-DE" dirty="0"/>
              <a:t> </a:t>
            </a:r>
            <a:r>
              <a:rPr lang="de-DE" dirty="0" err="1"/>
              <a:t>dolor</a:t>
            </a:r>
            <a:r>
              <a:rPr lang="de-DE" dirty="0"/>
              <a:t> </a:t>
            </a:r>
            <a:r>
              <a:rPr lang="de-DE" dirty="0" err="1"/>
              <a:t>sit</a:t>
            </a:r>
            <a:r>
              <a:rPr lang="de-DE" dirty="0"/>
              <a:t> </a:t>
            </a:r>
            <a:r>
              <a:rPr lang="de-DE" dirty="0" err="1"/>
              <a:t>amet</a:t>
            </a:r>
            <a:r>
              <a:rPr lang="de-DE" dirty="0"/>
              <a:t>, </a:t>
            </a:r>
            <a:r>
              <a:rPr lang="de-DE" dirty="0" err="1"/>
              <a:t>consectetur</a:t>
            </a:r>
            <a:r>
              <a:rPr lang="de-DE" dirty="0"/>
              <a:t> </a:t>
            </a:r>
            <a:r>
              <a:rPr lang="de-DE" dirty="0" err="1"/>
              <a:t>adipis</a:t>
            </a:r>
            <a:r>
              <a:rPr lang="de-DE" dirty="0"/>
              <a:t>.</a:t>
            </a:r>
          </a:p>
          <a:p>
            <a:pPr lvl="1"/>
            <a:r>
              <a:rPr lang="de-DE" dirty="0" err="1"/>
              <a:t>Lorem</a:t>
            </a:r>
            <a:r>
              <a:rPr lang="de-DE" dirty="0"/>
              <a:t> </a:t>
            </a:r>
            <a:r>
              <a:rPr lang="de-DE" dirty="0" err="1"/>
              <a:t>ipsum</a:t>
            </a:r>
            <a:r>
              <a:rPr lang="de-DE" dirty="0"/>
              <a:t> </a:t>
            </a:r>
            <a:r>
              <a:rPr lang="de-DE" dirty="0" err="1"/>
              <a:t>dolor</a:t>
            </a:r>
            <a:r>
              <a:rPr lang="de-DE" dirty="0"/>
              <a:t> </a:t>
            </a:r>
            <a:r>
              <a:rPr lang="de-DE" dirty="0" err="1"/>
              <a:t>sit</a:t>
            </a:r>
            <a:r>
              <a:rPr lang="de-DE" dirty="0"/>
              <a:t> </a:t>
            </a:r>
            <a:r>
              <a:rPr lang="de-DE" dirty="0" err="1"/>
              <a:t>amet</a:t>
            </a:r>
            <a:r>
              <a:rPr lang="de-DE" dirty="0"/>
              <a:t>, </a:t>
            </a:r>
            <a:r>
              <a:rPr lang="de-DE" dirty="0" err="1"/>
              <a:t>consectetur</a:t>
            </a:r>
            <a:r>
              <a:rPr lang="de-DE" dirty="0"/>
              <a:t> </a:t>
            </a:r>
            <a:r>
              <a:rPr lang="de-DE" dirty="0" err="1"/>
              <a:t>nostrud</a:t>
            </a:r>
            <a:r>
              <a:rPr lang="de-DE" dirty="0"/>
              <a:t>.</a:t>
            </a:r>
          </a:p>
          <a:p>
            <a:pPr lvl="1"/>
            <a:r>
              <a:rPr lang="de-DE" dirty="0" err="1"/>
              <a:t>Tempor</a:t>
            </a:r>
            <a:r>
              <a:rPr lang="de-DE" dirty="0"/>
              <a:t> </a:t>
            </a:r>
            <a:r>
              <a:rPr lang="de-DE" dirty="0" err="1"/>
              <a:t>incididunt</a:t>
            </a:r>
            <a:r>
              <a:rPr lang="de-DE" dirty="0"/>
              <a:t> </a:t>
            </a:r>
            <a:r>
              <a:rPr lang="de-DE" dirty="0" err="1"/>
              <a:t>incididunt</a:t>
            </a:r>
            <a:r>
              <a:rPr lang="de-DE" dirty="0"/>
              <a:t> </a:t>
            </a:r>
            <a:r>
              <a:rPr lang="de-DE" dirty="0" err="1"/>
              <a:t>ut</a:t>
            </a:r>
            <a:r>
              <a:rPr lang="de-DE" dirty="0"/>
              <a:t> </a:t>
            </a:r>
            <a:r>
              <a:rPr lang="de-DE" dirty="0" err="1"/>
              <a:t>labore</a:t>
            </a:r>
            <a:r>
              <a:rPr lang="de-DE" dirty="0"/>
              <a:t> et </a:t>
            </a:r>
            <a:r>
              <a:rPr lang="de-DE" dirty="0" err="1"/>
              <a:t>dolore</a:t>
            </a:r>
            <a:r>
              <a:rPr lang="de-DE" dirty="0"/>
              <a:t> magna </a:t>
            </a:r>
            <a:r>
              <a:rPr lang="de-DE" dirty="0" err="1"/>
              <a:t>aliqua</a:t>
            </a:r>
            <a:r>
              <a:rPr lang="de-DE" dirty="0"/>
              <a:t>. </a:t>
            </a:r>
            <a:br>
              <a:rPr lang="de-DE" dirty="0"/>
            </a:br>
            <a:r>
              <a:rPr lang="de-DE" dirty="0" err="1"/>
              <a:t>Ut</a:t>
            </a:r>
            <a:r>
              <a:rPr lang="de-DE" dirty="0"/>
              <a:t> </a:t>
            </a:r>
            <a:r>
              <a:rPr lang="de-DE" dirty="0" err="1"/>
              <a:t>enim</a:t>
            </a:r>
            <a:r>
              <a:rPr lang="de-DE" dirty="0"/>
              <a:t> ad minim </a:t>
            </a:r>
            <a:r>
              <a:rPr lang="de-DE" dirty="0" err="1"/>
              <a:t>veniam</a:t>
            </a:r>
            <a:r>
              <a:rPr lang="de-DE" dirty="0"/>
              <a:t>, </a:t>
            </a:r>
            <a:r>
              <a:rPr lang="de-DE" dirty="0" err="1"/>
              <a:t>quis</a:t>
            </a:r>
            <a:r>
              <a:rPr lang="de-DE" dirty="0"/>
              <a:t> </a:t>
            </a:r>
            <a:r>
              <a:rPr lang="de-DE" dirty="0" err="1"/>
              <a:t>nostrud</a:t>
            </a:r>
            <a:r>
              <a:rPr lang="de-DE" dirty="0"/>
              <a:t> </a:t>
            </a:r>
            <a:r>
              <a:rPr lang="de-DE" dirty="0" err="1"/>
              <a:t>exercitation</a:t>
            </a:r>
            <a:r>
              <a:rPr lang="de-DE" dirty="0"/>
              <a:t>.</a:t>
            </a:r>
          </a:p>
          <a:p>
            <a:r>
              <a:rPr lang="de-DE" dirty="0" err="1"/>
              <a:t>Lorem</a:t>
            </a:r>
            <a:r>
              <a:rPr lang="de-DE" dirty="0"/>
              <a:t> </a:t>
            </a:r>
            <a:r>
              <a:rPr lang="de-DE" dirty="0" err="1"/>
              <a:t>ipsum</a:t>
            </a:r>
            <a:r>
              <a:rPr lang="de-DE" dirty="0"/>
              <a:t> </a:t>
            </a:r>
            <a:r>
              <a:rPr lang="de-DE" dirty="0" err="1"/>
              <a:t>dolor</a:t>
            </a:r>
            <a:r>
              <a:rPr lang="de-DE" dirty="0"/>
              <a:t> </a:t>
            </a:r>
            <a:r>
              <a:rPr lang="de-DE" dirty="0" err="1"/>
              <a:t>sit</a:t>
            </a:r>
            <a:r>
              <a:rPr lang="de-DE" dirty="0"/>
              <a:t> </a:t>
            </a:r>
            <a:r>
              <a:rPr lang="de-DE" dirty="0" err="1"/>
              <a:t>amet</a:t>
            </a:r>
            <a:r>
              <a:rPr lang="de-DE" dirty="0"/>
              <a:t>, </a:t>
            </a:r>
            <a:r>
              <a:rPr lang="de-DE" dirty="0" err="1"/>
              <a:t>consectetur</a:t>
            </a:r>
            <a:r>
              <a:rPr lang="de-DE" dirty="0"/>
              <a:t> </a:t>
            </a:r>
            <a:r>
              <a:rPr lang="de-DE" dirty="0" err="1"/>
              <a:t>adipis</a:t>
            </a:r>
            <a:r>
              <a:rPr lang="de-DE" dirty="0"/>
              <a:t>.</a:t>
            </a:r>
          </a:p>
          <a:p>
            <a:pPr lvl="1"/>
            <a:r>
              <a:rPr lang="de-DE" dirty="0" err="1"/>
              <a:t>Ut</a:t>
            </a:r>
            <a:r>
              <a:rPr lang="de-DE" dirty="0"/>
              <a:t> </a:t>
            </a:r>
            <a:r>
              <a:rPr lang="de-DE" dirty="0" err="1"/>
              <a:t>enim</a:t>
            </a:r>
            <a:r>
              <a:rPr lang="de-DE" dirty="0"/>
              <a:t> ad minim </a:t>
            </a:r>
            <a:r>
              <a:rPr lang="de-DE" dirty="0" err="1"/>
              <a:t>veniam</a:t>
            </a:r>
            <a:r>
              <a:rPr lang="de-DE" dirty="0"/>
              <a:t>, </a:t>
            </a:r>
            <a:r>
              <a:rPr lang="de-DE" dirty="0" err="1"/>
              <a:t>quis</a:t>
            </a:r>
            <a:r>
              <a:rPr lang="de-DE" dirty="0"/>
              <a:t> </a:t>
            </a:r>
            <a:r>
              <a:rPr lang="de-DE" dirty="0" err="1"/>
              <a:t>nostrud</a:t>
            </a:r>
            <a:r>
              <a:rPr lang="de-DE" dirty="0"/>
              <a:t> </a:t>
            </a:r>
            <a:r>
              <a:rPr lang="de-DE" dirty="0" err="1"/>
              <a:t>exercitation</a:t>
            </a:r>
            <a:r>
              <a:rPr lang="de-DE" dirty="0"/>
              <a:t>. </a:t>
            </a:r>
          </a:p>
          <a:p>
            <a:pPr lvl="1"/>
            <a:r>
              <a:rPr lang="de-DE" dirty="0" err="1"/>
              <a:t>Tempor</a:t>
            </a:r>
            <a:r>
              <a:rPr lang="de-DE" dirty="0"/>
              <a:t> </a:t>
            </a:r>
            <a:r>
              <a:rPr lang="de-DE" dirty="0" err="1"/>
              <a:t>incididunt</a:t>
            </a:r>
            <a:r>
              <a:rPr lang="de-DE" dirty="0"/>
              <a:t> </a:t>
            </a:r>
            <a:r>
              <a:rPr lang="de-DE" dirty="0" err="1"/>
              <a:t>incididunt</a:t>
            </a:r>
            <a:r>
              <a:rPr lang="de-DE" dirty="0"/>
              <a:t> </a:t>
            </a:r>
            <a:r>
              <a:rPr lang="de-DE" dirty="0" err="1"/>
              <a:t>ut</a:t>
            </a:r>
            <a:r>
              <a:rPr lang="de-DE" dirty="0"/>
              <a:t> </a:t>
            </a:r>
            <a:r>
              <a:rPr lang="de-DE" dirty="0" err="1"/>
              <a:t>labore</a:t>
            </a:r>
            <a:r>
              <a:rPr lang="de-DE" dirty="0"/>
              <a:t>.</a:t>
            </a:r>
          </a:p>
          <a:p>
            <a:r>
              <a:rPr lang="de-DE" dirty="0" err="1"/>
              <a:t>Lorem</a:t>
            </a:r>
            <a:r>
              <a:rPr lang="de-DE" dirty="0"/>
              <a:t> </a:t>
            </a:r>
            <a:r>
              <a:rPr lang="de-DE" dirty="0" err="1"/>
              <a:t>ipsum</a:t>
            </a:r>
            <a:r>
              <a:rPr lang="de-DE" dirty="0"/>
              <a:t> </a:t>
            </a:r>
            <a:r>
              <a:rPr lang="de-DE" dirty="0" err="1"/>
              <a:t>dolor</a:t>
            </a:r>
            <a:r>
              <a:rPr lang="de-DE" dirty="0"/>
              <a:t> </a:t>
            </a:r>
            <a:r>
              <a:rPr lang="de-DE" dirty="0" err="1"/>
              <a:t>sit</a:t>
            </a:r>
            <a:r>
              <a:rPr lang="de-DE" dirty="0"/>
              <a:t> </a:t>
            </a:r>
            <a:r>
              <a:rPr lang="de-DE" dirty="0" err="1"/>
              <a:t>amet</a:t>
            </a:r>
            <a:r>
              <a:rPr lang="de-DE" dirty="0"/>
              <a:t>, </a:t>
            </a:r>
            <a:r>
              <a:rPr lang="de-DE" dirty="0" err="1"/>
              <a:t>consectetur</a:t>
            </a:r>
            <a:r>
              <a:rPr lang="de-DE" dirty="0"/>
              <a:t> </a:t>
            </a:r>
            <a:r>
              <a:rPr lang="de-DE" dirty="0" err="1"/>
              <a:t>adipis</a:t>
            </a:r>
            <a:r>
              <a:rPr lang="de-DE" dirty="0"/>
              <a:t>.</a:t>
            </a:r>
          </a:p>
          <a:p>
            <a:pPr lvl="1"/>
            <a:r>
              <a:rPr lang="de-DE" dirty="0" err="1"/>
              <a:t>Tempor</a:t>
            </a:r>
            <a:r>
              <a:rPr lang="de-DE" dirty="0"/>
              <a:t> </a:t>
            </a:r>
            <a:r>
              <a:rPr lang="de-DE" dirty="0" err="1"/>
              <a:t>incididunt</a:t>
            </a:r>
            <a:r>
              <a:rPr lang="de-DE" dirty="0"/>
              <a:t> </a:t>
            </a:r>
            <a:r>
              <a:rPr lang="de-DE" dirty="0" err="1"/>
              <a:t>incididunt</a:t>
            </a:r>
            <a:r>
              <a:rPr lang="de-DE" dirty="0"/>
              <a:t> </a:t>
            </a:r>
            <a:r>
              <a:rPr lang="de-DE" dirty="0" err="1"/>
              <a:t>ut</a:t>
            </a:r>
            <a:r>
              <a:rPr lang="de-DE" dirty="0"/>
              <a:t> </a:t>
            </a:r>
            <a:r>
              <a:rPr lang="de-DE" dirty="0" err="1"/>
              <a:t>labore</a:t>
            </a:r>
            <a:r>
              <a:rPr lang="de-DE" dirty="0"/>
              <a:t> et </a:t>
            </a:r>
            <a:r>
              <a:rPr lang="de-DE" dirty="0" err="1"/>
              <a:t>dolore</a:t>
            </a:r>
            <a:r>
              <a:rPr lang="de-DE" dirty="0"/>
              <a:t> magna </a:t>
            </a:r>
            <a:r>
              <a:rPr lang="de-DE" dirty="0" err="1"/>
              <a:t>veniam</a:t>
            </a:r>
            <a:r>
              <a:rPr lang="de-DE" dirty="0"/>
              <a:t>. </a:t>
            </a:r>
            <a:br>
              <a:rPr lang="de-DE" dirty="0"/>
            </a:br>
            <a:r>
              <a:rPr lang="de-DE" dirty="0" err="1"/>
              <a:t>Ut</a:t>
            </a:r>
            <a:r>
              <a:rPr lang="de-DE" dirty="0"/>
              <a:t> </a:t>
            </a:r>
            <a:r>
              <a:rPr lang="de-DE" dirty="0" err="1"/>
              <a:t>enim</a:t>
            </a:r>
            <a:r>
              <a:rPr lang="de-DE" dirty="0"/>
              <a:t> ad minim </a:t>
            </a:r>
            <a:r>
              <a:rPr lang="de-DE" dirty="0" err="1"/>
              <a:t>veniam</a:t>
            </a:r>
            <a:r>
              <a:rPr lang="de-DE" dirty="0"/>
              <a:t>, </a:t>
            </a:r>
            <a:r>
              <a:rPr lang="de-DE" dirty="0" err="1"/>
              <a:t>quis</a:t>
            </a:r>
            <a:r>
              <a:rPr lang="de-DE" dirty="0"/>
              <a:t> </a:t>
            </a:r>
            <a:r>
              <a:rPr lang="de-DE" dirty="0" err="1"/>
              <a:t>nostrud</a:t>
            </a:r>
            <a:r>
              <a:rPr lang="de-DE" dirty="0"/>
              <a:t> </a:t>
            </a:r>
            <a:r>
              <a:rPr lang="de-DE" dirty="0" err="1"/>
              <a:t>exercitation</a:t>
            </a:r>
            <a:r>
              <a:rPr lang="de-DE" dirty="0"/>
              <a:t>. </a:t>
            </a:r>
          </a:p>
          <a:p>
            <a:pPr lvl="1"/>
            <a:r>
              <a:rPr lang="de-DE" dirty="0" err="1"/>
              <a:t>Lorem</a:t>
            </a:r>
            <a:r>
              <a:rPr lang="de-DE" dirty="0"/>
              <a:t> </a:t>
            </a:r>
            <a:r>
              <a:rPr lang="de-DE" dirty="0" err="1"/>
              <a:t>ipsum</a:t>
            </a:r>
            <a:r>
              <a:rPr lang="de-DE" dirty="0"/>
              <a:t> </a:t>
            </a:r>
            <a:r>
              <a:rPr lang="de-DE" dirty="0" err="1"/>
              <a:t>dolor</a:t>
            </a:r>
            <a:r>
              <a:rPr lang="de-DE" dirty="0"/>
              <a:t> </a:t>
            </a:r>
            <a:r>
              <a:rPr lang="de-DE" dirty="0" err="1"/>
              <a:t>sit</a:t>
            </a:r>
            <a:r>
              <a:rPr lang="de-DE" dirty="0"/>
              <a:t> </a:t>
            </a:r>
            <a:r>
              <a:rPr lang="de-DE" dirty="0" err="1"/>
              <a:t>amet</a:t>
            </a:r>
            <a:r>
              <a:rPr lang="de-DE" dirty="0"/>
              <a:t>, </a:t>
            </a:r>
            <a:r>
              <a:rPr lang="de-DE" dirty="0" err="1"/>
              <a:t>consectetur</a:t>
            </a:r>
            <a:r>
              <a:rPr lang="de-DE" dirty="0"/>
              <a:t> </a:t>
            </a:r>
            <a:r>
              <a:rPr lang="de-DE" dirty="0" err="1"/>
              <a:t>nostrud</a:t>
            </a:r>
            <a:r>
              <a:rPr lang="de-DE" dirty="0"/>
              <a:t>.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71027239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A757BF2-5EC6-42D6-9F04-4237E99FD6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 </a:t>
            </a:r>
            <a:r>
              <a:rPr lang="de-DE" dirty="0" err="1"/>
              <a:t>subtitle</a:t>
            </a:r>
            <a:r>
              <a:rPr lang="de-DE" dirty="0"/>
              <a:t> </a:t>
            </a:r>
            <a:r>
              <a:rPr lang="de-DE" dirty="0" err="1"/>
              <a:t>can</a:t>
            </a:r>
            <a:r>
              <a:rPr lang="de-DE" dirty="0"/>
              <a:t> </a:t>
            </a:r>
            <a:r>
              <a:rPr lang="de-DE" dirty="0" err="1"/>
              <a:t>go</a:t>
            </a:r>
            <a:r>
              <a:rPr lang="de-DE" dirty="0"/>
              <a:t> </a:t>
            </a:r>
            <a:r>
              <a:rPr lang="de-DE" dirty="0" err="1"/>
              <a:t>here</a:t>
            </a:r>
            <a:r>
              <a:rPr lang="de-DE" dirty="0"/>
              <a:t>,</a:t>
            </a:r>
            <a:br>
              <a:rPr lang="de-DE" dirty="0"/>
            </a:br>
            <a:r>
              <a:rPr lang="de-DE" dirty="0" err="1"/>
              <a:t>possibly</a:t>
            </a:r>
            <a:r>
              <a:rPr lang="de-DE" dirty="0"/>
              <a:t> </a:t>
            </a:r>
            <a:r>
              <a:rPr lang="de-DE" dirty="0" err="1"/>
              <a:t>spread</a:t>
            </a:r>
            <a:r>
              <a:rPr lang="de-DE" dirty="0"/>
              <a:t> </a:t>
            </a:r>
            <a:r>
              <a:rPr lang="de-DE" dirty="0" err="1"/>
              <a:t>over</a:t>
            </a:r>
            <a:r>
              <a:rPr lang="de-DE" dirty="0"/>
              <a:t> </a:t>
            </a:r>
            <a:r>
              <a:rPr lang="de-DE" dirty="0" err="1"/>
              <a:t>two</a:t>
            </a:r>
            <a:r>
              <a:rPr lang="de-DE" dirty="0"/>
              <a:t> </a:t>
            </a:r>
            <a:r>
              <a:rPr lang="de-DE" dirty="0" err="1"/>
              <a:t>lines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76623428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BAC9053-41CC-4EBA-A730-58DD0D8E7C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The </a:t>
            </a:r>
            <a:r>
              <a:rPr lang="de-DE" dirty="0" err="1"/>
              <a:t>slide</a:t>
            </a:r>
            <a:r>
              <a:rPr lang="de-DE" dirty="0"/>
              <a:t> title </a:t>
            </a:r>
            <a:r>
              <a:rPr lang="de-DE" dirty="0" err="1"/>
              <a:t>goes</a:t>
            </a:r>
            <a:r>
              <a:rPr lang="de-DE" dirty="0"/>
              <a:t> </a:t>
            </a:r>
            <a:r>
              <a:rPr lang="de-DE" dirty="0" err="1"/>
              <a:t>here</a:t>
            </a:r>
            <a:r>
              <a:rPr lang="de-DE" dirty="0"/>
              <a:t>,</a:t>
            </a:r>
            <a:br>
              <a:rPr lang="de-DE" dirty="0"/>
            </a:br>
            <a:r>
              <a:rPr lang="de-DE" dirty="0" err="1"/>
              <a:t>possibly</a:t>
            </a:r>
            <a:r>
              <a:rPr lang="de-DE" dirty="0"/>
              <a:t> </a:t>
            </a:r>
            <a:r>
              <a:rPr lang="de-DE" dirty="0" err="1"/>
              <a:t>spread</a:t>
            </a:r>
            <a:r>
              <a:rPr lang="de-DE" dirty="0"/>
              <a:t> </a:t>
            </a:r>
            <a:r>
              <a:rPr lang="de-DE" dirty="0" err="1"/>
              <a:t>over</a:t>
            </a:r>
            <a:r>
              <a:rPr lang="de-DE" dirty="0"/>
              <a:t> </a:t>
            </a:r>
            <a:r>
              <a:rPr lang="de-DE" dirty="0" err="1"/>
              <a:t>two</a:t>
            </a:r>
            <a:r>
              <a:rPr lang="de-DE" dirty="0"/>
              <a:t> </a:t>
            </a:r>
            <a:r>
              <a:rPr lang="de-DE" dirty="0" err="1"/>
              <a:t>lines</a:t>
            </a:r>
            <a:endParaRPr lang="de-CH" dirty="0"/>
          </a:p>
        </p:txBody>
      </p:sp>
      <p:pic>
        <p:nvPicPr>
          <p:cNvPr id="12" name="Bildplatzhalter 11" descr="Ein Bild, das Regal, Buch, drinnen, Person enthält.&#10;&#10;Automatisch generierte Beschreibung">
            <a:extLst>
              <a:ext uri="{FF2B5EF4-FFF2-40B4-BE49-F238E27FC236}">
                <a16:creationId xmlns:a16="http://schemas.microsoft.com/office/drawing/2014/main" id="{0ED8E4C9-281F-4A62-820C-2A48705794EB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28" r="928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49866265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Bildplatzhalter 12" descr="Ein Bild, das Gerät, Stern enthält.&#10;&#10;Automatisch generierte Beschreibung">
            <a:extLst>
              <a:ext uri="{FF2B5EF4-FFF2-40B4-BE49-F238E27FC236}">
                <a16:creationId xmlns:a16="http://schemas.microsoft.com/office/drawing/2014/main" id="{36CB2F4D-D610-4510-9724-70450F029C56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4" r="504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427546896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CD79B13-3C6D-410C-8179-6B3490718B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The </a:t>
            </a:r>
            <a:r>
              <a:rPr lang="de-DE" dirty="0" err="1"/>
              <a:t>slide</a:t>
            </a:r>
            <a:r>
              <a:rPr lang="de-DE" dirty="0"/>
              <a:t> title </a:t>
            </a:r>
            <a:r>
              <a:rPr lang="de-DE" dirty="0" err="1"/>
              <a:t>goes</a:t>
            </a:r>
            <a:r>
              <a:rPr lang="de-DE" dirty="0"/>
              <a:t> </a:t>
            </a:r>
            <a:r>
              <a:rPr lang="de-DE" dirty="0" err="1"/>
              <a:t>here</a:t>
            </a:r>
            <a:endParaRPr lang="de-CH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DD1C6779-ACCD-4204-B972-A9B2595451E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CH" dirty="0" err="1"/>
              <a:t>Lorem</a:t>
            </a:r>
            <a:r>
              <a:rPr lang="de-CH" dirty="0"/>
              <a:t> </a:t>
            </a:r>
            <a:r>
              <a:rPr lang="de-CH" dirty="0" err="1"/>
              <a:t>ipsum</a:t>
            </a:r>
            <a:r>
              <a:rPr lang="de-CH" dirty="0"/>
              <a:t> </a:t>
            </a:r>
            <a:r>
              <a:rPr lang="de-CH" dirty="0" err="1"/>
              <a:t>dolor</a:t>
            </a:r>
            <a:r>
              <a:rPr lang="de-CH" dirty="0"/>
              <a:t> </a:t>
            </a:r>
            <a:r>
              <a:rPr lang="de-CH" dirty="0" err="1"/>
              <a:t>sit</a:t>
            </a:r>
            <a:r>
              <a:rPr lang="de-CH" dirty="0"/>
              <a:t> </a:t>
            </a:r>
            <a:r>
              <a:rPr lang="de-CH" dirty="0" err="1"/>
              <a:t>amet</a:t>
            </a:r>
            <a:r>
              <a:rPr lang="de-CH" dirty="0"/>
              <a:t>, </a:t>
            </a:r>
            <a:r>
              <a:rPr lang="de-CH" dirty="0" err="1"/>
              <a:t>consectetur</a:t>
            </a:r>
            <a:r>
              <a:rPr lang="de-CH" dirty="0"/>
              <a:t> </a:t>
            </a:r>
            <a:r>
              <a:rPr lang="de-CH" dirty="0" err="1"/>
              <a:t>adipiscing</a:t>
            </a:r>
            <a:r>
              <a:rPr lang="de-CH" dirty="0"/>
              <a:t> </a:t>
            </a:r>
            <a:r>
              <a:rPr lang="de-CH" dirty="0" err="1"/>
              <a:t>elit</a:t>
            </a:r>
            <a:r>
              <a:rPr lang="de-CH" dirty="0"/>
              <a:t>, sed do </a:t>
            </a:r>
            <a:r>
              <a:rPr lang="de-CH" dirty="0" err="1"/>
              <a:t>eiusmod</a:t>
            </a:r>
            <a:r>
              <a:rPr lang="de-CH" dirty="0"/>
              <a:t> </a:t>
            </a:r>
            <a:r>
              <a:rPr lang="de-CH" dirty="0" err="1"/>
              <a:t>tempor</a:t>
            </a:r>
            <a:r>
              <a:rPr lang="de-CH" dirty="0"/>
              <a:t> </a:t>
            </a:r>
            <a:r>
              <a:rPr lang="de-CH" dirty="0" err="1"/>
              <a:t>incididunt</a:t>
            </a:r>
            <a:r>
              <a:rPr lang="de-CH" dirty="0"/>
              <a:t> </a:t>
            </a:r>
            <a:r>
              <a:rPr lang="de-CH" dirty="0" err="1"/>
              <a:t>ut</a:t>
            </a:r>
            <a:r>
              <a:rPr lang="de-CH" dirty="0"/>
              <a:t> </a:t>
            </a:r>
            <a:r>
              <a:rPr lang="de-CH" dirty="0" err="1"/>
              <a:t>labore</a:t>
            </a:r>
            <a:r>
              <a:rPr lang="de-CH" dirty="0"/>
              <a:t> et </a:t>
            </a:r>
            <a:r>
              <a:rPr lang="de-CH" dirty="0" err="1"/>
              <a:t>dolore</a:t>
            </a:r>
            <a:r>
              <a:rPr lang="de-CH" dirty="0"/>
              <a:t> magna </a:t>
            </a:r>
            <a:r>
              <a:rPr lang="de-CH" dirty="0" err="1"/>
              <a:t>aliqua</a:t>
            </a:r>
            <a:r>
              <a:rPr lang="de-CH" dirty="0"/>
              <a:t>. </a:t>
            </a:r>
            <a:r>
              <a:rPr lang="de-CH" dirty="0" err="1"/>
              <a:t>Ut</a:t>
            </a:r>
            <a:r>
              <a:rPr lang="de-CH" dirty="0"/>
              <a:t> </a:t>
            </a:r>
            <a:r>
              <a:rPr lang="de-CH" dirty="0" err="1"/>
              <a:t>enim</a:t>
            </a:r>
            <a:r>
              <a:rPr lang="de-CH" dirty="0"/>
              <a:t> ad minim </a:t>
            </a:r>
            <a:r>
              <a:rPr lang="de-CH" dirty="0" err="1"/>
              <a:t>veniam</a:t>
            </a:r>
            <a:r>
              <a:rPr lang="de-CH" dirty="0"/>
              <a:t>, </a:t>
            </a:r>
            <a:r>
              <a:rPr lang="de-CH" dirty="0" err="1"/>
              <a:t>quis</a:t>
            </a:r>
            <a:r>
              <a:rPr lang="de-CH" dirty="0"/>
              <a:t> </a:t>
            </a:r>
            <a:r>
              <a:rPr lang="de-CH" dirty="0" err="1"/>
              <a:t>nostrud</a:t>
            </a:r>
            <a:r>
              <a:rPr lang="de-CH" dirty="0"/>
              <a:t> </a:t>
            </a:r>
            <a:r>
              <a:rPr lang="de-CH" dirty="0" err="1"/>
              <a:t>exercitation</a:t>
            </a:r>
            <a:r>
              <a:rPr lang="de-CH" dirty="0"/>
              <a:t> </a:t>
            </a:r>
            <a:r>
              <a:rPr lang="de-CH" dirty="0" err="1"/>
              <a:t>ullamco</a:t>
            </a:r>
            <a:r>
              <a:rPr lang="de-CH" dirty="0"/>
              <a:t> </a:t>
            </a:r>
            <a:r>
              <a:rPr lang="de-CH" dirty="0" err="1"/>
              <a:t>laboris</a:t>
            </a:r>
            <a:r>
              <a:rPr lang="de-CH" dirty="0"/>
              <a:t> nisi </a:t>
            </a:r>
            <a:r>
              <a:rPr lang="de-CH" dirty="0" err="1"/>
              <a:t>ut</a:t>
            </a:r>
            <a:r>
              <a:rPr lang="de-CH" dirty="0"/>
              <a:t> </a:t>
            </a:r>
            <a:r>
              <a:rPr lang="de-CH" dirty="0" err="1"/>
              <a:t>aliquip</a:t>
            </a:r>
            <a:r>
              <a:rPr lang="de-CH" dirty="0"/>
              <a:t> ex </a:t>
            </a:r>
            <a:r>
              <a:rPr lang="de-CH" dirty="0" err="1"/>
              <a:t>ea</a:t>
            </a:r>
            <a:r>
              <a:rPr lang="de-CH" dirty="0"/>
              <a:t> commodo </a:t>
            </a:r>
            <a:r>
              <a:rPr lang="de-CH" dirty="0" err="1"/>
              <a:t>equat</a:t>
            </a:r>
            <a:r>
              <a:rPr lang="de-CH" dirty="0"/>
              <a:t>. </a:t>
            </a:r>
          </a:p>
          <a:p>
            <a:r>
              <a:rPr lang="de-CH" dirty="0" err="1"/>
              <a:t>Ut</a:t>
            </a:r>
            <a:r>
              <a:rPr lang="de-CH" dirty="0"/>
              <a:t> </a:t>
            </a:r>
            <a:r>
              <a:rPr lang="de-CH" dirty="0" err="1"/>
              <a:t>enim</a:t>
            </a:r>
            <a:r>
              <a:rPr lang="de-CH" dirty="0"/>
              <a:t> ad minim </a:t>
            </a:r>
            <a:r>
              <a:rPr lang="de-CH" dirty="0" err="1"/>
              <a:t>veniam</a:t>
            </a:r>
            <a:r>
              <a:rPr lang="de-CH" dirty="0"/>
              <a:t>, </a:t>
            </a:r>
            <a:r>
              <a:rPr lang="de-CH" dirty="0" err="1"/>
              <a:t>quis</a:t>
            </a:r>
            <a:r>
              <a:rPr lang="de-CH" dirty="0"/>
              <a:t> </a:t>
            </a:r>
            <a:r>
              <a:rPr lang="de-CH" dirty="0" err="1"/>
              <a:t>nostrud</a:t>
            </a:r>
            <a:r>
              <a:rPr lang="de-CH" dirty="0"/>
              <a:t> </a:t>
            </a:r>
            <a:r>
              <a:rPr lang="de-CH" dirty="0" err="1"/>
              <a:t>exercitation</a:t>
            </a:r>
            <a:r>
              <a:rPr lang="de-CH" dirty="0"/>
              <a:t> </a:t>
            </a:r>
            <a:r>
              <a:rPr lang="de-CH" dirty="0" err="1"/>
              <a:t>ullamco</a:t>
            </a:r>
            <a:r>
              <a:rPr lang="de-CH" dirty="0"/>
              <a:t> </a:t>
            </a:r>
            <a:r>
              <a:rPr lang="de-CH" dirty="0" err="1"/>
              <a:t>laboris</a:t>
            </a:r>
            <a:r>
              <a:rPr lang="de-CH" dirty="0"/>
              <a:t> nisi </a:t>
            </a:r>
            <a:r>
              <a:rPr lang="de-CH" dirty="0" err="1"/>
              <a:t>ut</a:t>
            </a:r>
            <a:r>
              <a:rPr lang="de-CH" dirty="0"/>
              <a:t> </a:t>
            </a:r>
            <a:r>
              <a:rPr lang="de-CH" dirty="0" err="1"/>
              <a:t>aliquip</a:t>
            </a:r>
            <a:r>
              <a:rPr lang="de-CH" dirty="0"/>
              <a:t> ex </a:t>
            </a:r>
            <a:r>
              <a:rPr lang="de-CH" dirty="0" err="1"/>
              <a:t>ea</a:t>
            </a:r>
            <a:r>
              <a:rPr lang="de-CH" dirty="0"/>
              <a:t> commodo </a:t>
            </a:r>
            <a:r>
              <a:rPr lang="de-CH" dirty="0" err="1"/>
              <a:t>equat</a:t>
            </a:r>
            <a:r>
              <a:rPr lang="de-CH" dirty="0"/>
              <a:t>. Duis </a:t>
            </a:r>
            <a:r>
              <a:rPr lang="de-CH" dirty="0" err="1"/>
              <a:t>aute</a:t>
            </a:r>
            <a:r>
              <a:rPr lang="de-CH" dirty="0"/>
              <a:t> </a:t>
            </a:r>
            <a:r>
              <a:rPr lang="de-CH" dirty="0" err="1"/>
              <a:t>irure</a:t>
            </a:r>
            <a:r>
              <a:rPr lang="de-CH" dirty="0"/>
              <a:t> </a:t>
            </a:r>
            <a:r>
              <a:rPr lang="de-CH" dirty="0" err="1"/>
              <a:t>dolor</a:t>
            </a:r>
            <a:r>
              <a:rPr lang="de-CH" dirty="0"/>
              <a:t> in </a:t>
            </a:r>
            <a:r>
              <a:rPr lang="de-CH" dirty="0" err="1"/>
              <a:t>reprehenderit</a:t>
            </a:r>
            <a:r>
              <a:rPr lang="de-CH" dirty="0"/>
              <a:t> in </a:t>
            </a:r>
            <a:r>
              <a:rPr lang="de-CH" dirty="0" err="1"/>
              <a:t>voluptate</a:t>
            </a:r>
            <a:r>
              <a:rPr lang="de-CH" dirty="0"/>
              <a:t> </a:t>
            </a:r>
            <a:r>
              <a:rPr lang="de-CH" dirty="0" err="1"/>
              <a:t>velit</a:t>
            </a:r>
            <a:r>
              <a:rPr lang="de-CH" dirty="0"/>
              <a:t> esse </a:t>
            </a:r>
            <a:r>
              <a:rPr lang="de-CH" dirty="0" err="1"/>
              <a:t>cillum</a:t>
            </a:r>
            <a:r>
              <a:rPr lang="de-CH" dirty="0"/>
              <a:t> </a:t>
            </a:r>
            <a:r>
              <a:rPr lang="de-CH" dirty="0" err="1"/>
              <a:t>dolore</a:t>
            </a:r>
            <a:r>
              <a:rPr lang="de-CH" dirty="0"/>
              <a:t>.</a:t>
            </a:r>
          </a:p>
          <a:p>
            <a:r>
              <a:rPr lang="de-CH" dirty="0" err="1"/>
              <a:t>Excepteur</a:t>
            </a:r>
            <a:r>
              <a:rPr lang="de-CH" dirty="0"/>
              <a:t> </a:t>
            </a:r>
            <a:r>
              <a:rPr lang="de-CH" dirty="0" err="1"/>
              <a:t>sint</a:t>
            </a:r>
            <a:r>
              <a:rPr lang="de-CH" dirty="0"/>
              <a:t> </a:t>
            </a:r>
            <a:r>
              <a:rPr lang="de-CH" dirty="0" err="1"/>
              <a:t>occaecat</a:t>
            </a:r>
            <a:r>
              <a:rPr lang="de-CH" dirty="0"/>
              <a:t> cupidatat non </a:t>
            </a:r>
            <a:r>
              <a:rPr lang="de-CH" dirty="0" err="1"/>
              <a:t>proident</a:t>
            </a:r>
            <a:r>
              <a:rPr lang="de-CH" dirty="0"/>
              <a:t>, </a:t>
            </a:r>
            <a:r>
              <a:rPr lang="de-CH" dirty="0" err="1"/>
              <a:t>sunt</a:t>
            </a:r>
            <a:r>
              <a:rPr lang="de-CH" dirty="0"/>
              <a:t> in culpa </a:t>
            </a:r>
            <a:r>
              <a:rPr lang="de-CH" dirty="0" err="1"/>
              <a:t>qui</a:t>
            </a:r>
            <a:r>
              <a:rPr lang="de-CH" dirty="0"/>
              <a:t> </a:t>
            </a:r>
            <a:r>
              <a:rPr lang="de-CH" dirty="0" err="1"/>
              <a:t>officia</a:t>
            </a:r>
            <a:r>
              <a:rPr lang="de-CH" dirty="0"/>
              <a:t> </a:t>
            </a:r>
            <a:r>
              <a:rPr lang="de-CH" dirty="0" err="1"/>
              <a:t>deserunt</a:t>
            </a:r>
            <a:r>
              <a:rPr lang="de-CH" dirty="0"/>
              <a:t> </a:t>
            </a:r>
            <a:r>
              <a:rPr lang="de-CH" dirty="0" err="1"/>
              <a:t>mollit</a:t>
            </a:r>
            <a:r>
              <a:rPr lang="de-CH" dirty="0"/>
              <a:t> </a:t>
            </a:r>
            <a:r>
              <a:rPr lang="de-CH" dirty="0" err="1"/>
              <a:t>anim</a:t>
            </a:r>
            <a:r>
              <a:rPr lang="de-CH" dirty="0"/>
              <a:t> </a:t>
            </a:r>
            <a:r>
              <a:rPr lang="de-CH" dirty="0" err="1"/>
              <a:t>id</a:t>
            </a:r>
            <a:r>
              <a:rPr lang="de-CH" dirty="0"/>
              <a:t> </a:t>
            </a:r>
            <a:r>
              <a:rPr lang="de-CH" dirty="0" err="1"/>
              <a:t>est</a:t>
            </a:r>
            <a:r>
              <a:rPr lang="de-CH" dirty="0"/>
              <a:t> </a:t>
            </a:r>
            <a:r>
              <a:rPr lang="de-CH" dirty="0" err="1"/>
              <a:t>laborum</a:t>
            </a:r>
            <a:r>
              <a:rPr lang="de-CH" dirty="0"/>
              <a:t>. </a:t>
            </a:r>
            <a:r>
              <a:rPr lang="de-CH" dirty="0" err="1"/>
              <a:t>Ut</a:t>
            </a:r>
            <a:r>
              <a:rPr lang="de-CH" dirty="0"/>
              <a:t> </a:t>
            </a:r>
            <a:r>
              <a:rPr lang="de-CH" dirty="0" err="1"/>
              <a:t>enim</a:t>
            </a:r>
            <a:r>
              <a:rPr lang="de-CH" dirty="0"/>
              <a:t> ad minim </a:t>
            </a:r>
            <a:r>
              <a:rPr lang="de-CH" dirty="0" err="1"/>
              <a:t>veniam</a:t>
            </a:r>
            <a:r>
              <a:rPr lang="de-CH" dirty="0"/>
              <a:t>, </a:t>
            </a:r>
            <a:r>
              <a:rPr lang="de-CH" dirty="0" err="1"/>
              <a:t>quis</a:t>
            </a:r>
            <a:r>
              <a:rPr lang="de-CH" dirty="0"/>
              <a:t> </a:t>
            </a:r>
            <a:r>
              <a:rPr lang="de-CH" dirty="0" err="1"/>
              <a:t>nostrud</a:t>
            </a:r>
            <a:r>
              <a:rPr lang="de-CH" dirty="0"/>
              <a:t> </a:t>
            </a:r>
            <a:r>
              <a:rPr lang="de-CH" dirty="0" err="1"/>
              <a:t>exercitation</a:t>
            </a:r>
            <a:r>
              <a:rPr lang="de-CH" dirty="0"/>
              <a:t> </a:t>
            </a:r>
            <a:r>
              <a:rPr lang="de-CH" dirty="0" err="1"/>
              <a:t>ullamco</a:t>
            </a:r>
            <a:r>
              <a:rPr lang="de-CH" dirty="0"/>
              <a:t> </a:t>
            </a:r>
            <a:r>
              <a:rPr lang="de-CH" dirty="0" err="1"/>
              <a:t>laboris</a:t>
            </a:r>
            <a:r>
              <a:rPr lang="de-CH" dirty="0"/>
              <a:t> nisi </a:t>
            </a:r>
            <a:r>
              <a:rPr lang="de-CH" dirty="0" err="1"/>
              <a:t>ut</a:t>
            </a:r>
            <a:r>
              <a:rPr lang="de-CH" dirty="0"/>
              <a:t> </a:t>
            </a:r>
            <a:r>
              <a:rPr lang="de-CH" dirty="0" err="1"/>
              <a:t>aliquip</a:t>
            </a:r>
            <a:r>
              <a:rPr lang="de-CH" dirty="0"/>
              <a:t> ex.</a:t>
            </a:r>
          </a:p>
        </p:txBody>
      </p:sp>
      <p:pic>
        <p:nvPicPr>
          <p:cNvPr id="13" name="Bildplatzhalter 12" descr="Ein Bild, das Gebäude, hängend, Fahrrad, sitzend enthält.&#10;&#10;Automatisch generierte Beschreibung">
            <a:extLst>
              <a:ext uri="{FF2B5EF4-FFF2-40B4-BE49-F238E27FC236}">
                <a16:creationId xmlns:a16="http://schemas.microsoft.com/office/drawing/2014/main" id="{B5969189-6505-437E-803B-998CD9CEF141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6" r="526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32817349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37DD576-086D-4B8E-8EA7-96DBD84288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The </a:t>
            </a:r>
            <a:r>
              <a:rPr lang="de-DE" dirty="0" err="1"/>
              <a:t>slide</a:t>
            </a:r>
            <a:r>
              <a:rPr lang="de-DE" dirty="0"/>
              <a:t> title </a:t>
            </a:r>
            <a:r>
              <a:rPr lang="de-DE" dirty="0" err="1"/>
              <a:t>goes</a:t>
            </a:r>
            <a:r>
              <a:rPr lang="de-DE" dirty="0"/>
              <a:t> </a:t>
            </a:r>
            <a:r>
              <a:rPr lang="de-DE" dirty="0" err="1"/>
              <a:t>here</a:t>
            </a:r>
            <a:endParaRPr lang="de-CH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D432D83E-24ED-4BAB-928B-65865CDB074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de-CH" b="1" dirty="0"/>
              <a:t>A </a:t>
            </a:r>
            <a:r>
              <a:rPr lang="de-CH" b="1" dirty="0" err="1"/>
              <a:t>combination</a:t>
            </a:r>
            <a:r>
              <a:rPr lang="de-CH" b="1" dirty="0"/>
              <a:t> </a:t>
            </a:r>
            <a:r>
              <a:rPr lang="de-CH" b="1" dirty="0" err="1"/>
              <a:t>of</a:t>
            </a:r>
            <a:r>
              <a:rPr lang="de-CH" b="1" dirty="0"/>
              <a:t> </a:t>
            </a:r>
            <a:r>
              <a:rPr lang="de-CH" b="1" dirty="0" err="1"/>
              <a:t>image</a:t>
            </a:r>
            <a:r>
              <a:rPr lang="de-CH" b="1" dirty="0"/>
              <a:t> </a:t>
            </a:r>
            <a:r>
              <a:rPr lang="de-CH" b="1" dirty="0" err="1"/>
              <a:t>and</a:t>
            </a:r>
            <a:r>
              <a:rPr lang="de-CH" b="1" dirty="0"/>
              <a:t> </a:t>
            </a:r>
            <a:r>
              <a:rPr lang="de-CH" b="1" dirty="0" err="1"/>
              <a:t>text</a:t>
            </a:r>
            <a:endParaRPr lang="de-CH" b="1" dirty="0"/>
          </a:p>
          <a:p>
            <a:pPr marL="0" indent="0">
              <a:buNone/>
            </a:pPr>
            <a:r>
              <a:rPr lang="de-CH" dirty="0" err="1"/>
              <a:t>Running</a:t>
            </a:r>
            <a:r>
              <a:rPr lang="de-CH" dirty="0"/>
              <a:t> </a:t>
            </a:r>
            <a:r>
              <a:rPr lang="de-CH" dirty="0" err="1"/>
              <a:t>text</a:t>
            </a:r>
            <a:r>
              <a:rPr lang="de-CH" dirty="0"/>
              <a:t>. </a:t>
            </a:r>
            <a:r>
              <a:rPr lang="de-CH" dirty="0" err="1"/>
              <a:t>Lorem</a:t>
            </a:r>
            <a:r>
              <a:rPr lang="de-CH" dirty="0"/>
              <a:t> </a:t>
            </a:r>
            <a:r>
              <a:rPr lang="de-CH" dirty="0" err="1"/>
              <a:t>ipsum</a:t>
            </a:r>
            <a:r>
              <a:rPr lang="de-CH" dirty="0"/>
              <a:t> </a:t>
            </a:r>
            <a:r>
              <a:rPr lang="de-CH" dirty="0" err="1"/>
              <a:t>dolor</a:t>
            </a:r>
            <a:r>
              <a:rPr lang="de-CH" dirty="0"/>
              <a:t> </a:t>
            </a:r>
            <a:r>
              <a:rPr lang="de-CH" dirty="0" err="1"/>
              <a:t>sit</a:t>
            </a:r>
            <a:r>
              <a:rPr lang="de-CH" dirty="0"/>
              <a:t> </a:t>
            </a:r>
            <a:r>
              <a:rPr lang="de-CH" dirty="0" err="1"/>
              <a:t>amet</a:t>
            </a:r>
            <a:r>
              <a:rPr lang="de-CH" dirty="0"/>
              <a:t>, </a:t>
            </a:r>
            <a:r>
              <a:rPr lang="de-CH" dirty="0" err="1"/>
              <a:t>consectetur</a:t>
            </a:r>
            <a:r>
              <a:rPr lang="de-CH" dirty="0"/>
              <a:t> </a:t>
            </a:r>
            <a:r>
              <a:rPr lang="de-CH" dirty="0" err="1"/>
              <a:t>adipiscing</a:t>
            </a:r>
            <a:r>
              <a:rPr lang="de-CH" dirty="0"/>
              <a:t> </a:t>
            </a:r>
            <a:r>
              <a:rPr lang="de-CH" dirty="0" err="1"/>
              <a:t>elit</a:t>
            </a:r>
            <a:r>
              <a:rPr lang="de-CH" dirty="0"/>
              <a:t>, sed do </a:t>
            </a:r>
            <a:r>
              <a:rPr lang="de-CH" dirty="0" err="1"/>
              <a:t>eiusmod</a:t>
            </a:r>
            <a:r>
              <a:rPr lang="de-CH" dirty="0"/>
              <a:t> </a:t>
            </a:r>
            <a:r>
              <a:rPr lang="de-CH" dirty="0" err="1"/>
              <a:t>tempor</a:t>
            </a:r>
            <a:r>
              <a:rPr lang="de-CH" dirty="0"/>
              <a:t>.</a:t>
            </a:r>
          </a:p>
        </p:txBody>
      </p:sp>
      <p:sp>
        <p:nvSpPr>
          <p:cNvPr id="15" name="Inhaltsplatzhalter 14">
            <a:extLst>
              <a:ext uri="{FF2B5EF4-FFF2-40B4-BE49-F238E27FC236}">
                <a16:creationId xmlns:a16="http://schemas.microsoft.com/office/drawing/2014/main" id="{FCF71FFE-CA66-4F13-988C-CC5FD6C24A3A}"/>
              </a:ext>
            </a:extLst>
          </p:cNvPr>
          <p:cNvSpPr>
            <a:spLocks noGrp="1"/>
          </p:cNvSpPr>
          <p:nvPr>
            <p:ph idx="15"/>
          </p:nvPr>
        </p:nvSpPr>
        <p:spPr/>
        <p:txBody>
          <a:bodyPr/>
          <a:lstStyle/>
          <a:p>
            <a:endParaRPr lang="de-CH"/>
          </a:p>
        </p:txBody>
      </p:sp>
      <p:pic>
        <p:nvPicPr>
          <p:cNvPr id="25" name="Bildplatzhalter 24" descr="Ein Bild, das drinnen, Person, stehend, Gebäude enthält.&#10;&#10;Automatisch generierte Beschreibung">
            <a:extLst>
              <a:ext uri="{FF2B5EF4-FFF2-40B4-BE49-F238E27FC236}">
                <a16:creationId xmlns:a16="http://schemas.microsoft.com/office/drawing/2014/main" id="{CD3BE92B-899D-4B9F-8994-5D652B37B074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56"/>
          <a:stretch/>
        </p:blipFill>
        <p:spPr>
          <a:xfrm>
            <a:off x="731838" y="1412875"/>
            <a:ext cx="5256000" cy="3420000"/>
          </a:xfrm>
        </p:spPr>
      </p:pic>
      <p:pic>
        <p:nvPicPr>
          <p:cNvPr id="27" name="Bildplatzhalter 26" descr="Ein Bild, das Gebäude, Person, Mann, sitzend enthält.&#10;&#10;Automatisch generierte Beschreibung">
            <a:extLst>
              <a:ext uri="{FF2B5EF4-FFF2-40B4-BE49-F238E27FC236}">
                <a16:creationId xmlns:a16="http://schemas.microsoft.com/office/drawing/2014/main" id="{CA3839ED-5229-40EB-B896-D93F17E58AC3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7" r="127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07294050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8D967E9-D721-4AAB-B1BE-E191FA614D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The </a:t>
            </a:r>
            <a:r>
              <a:rPr lang="de-DE" dirty="0" err="1"/>
              <a:t>slide</a:t>
            </a:r>
            <a:r>
              <a:rPr lang="de-DE" dirty="0"/>
              <a:t> title </a:t>
            </a:r>
            <a:r>
              <a:rPr lang="de-DE" dirty="0" err="1"/>
              <a:t>goes</a:t>
            </a:r>
            <a:r>
              <a:rPr lang="de-DE" dirty="0"/>
              <a:t> </a:t>
            </a:r>
            <a:r>
              <a:rPr lang="de-DE" dirty="0" err="1"/>
              <a:t>here</a:t>
            </a:r>
            <a:r>
              <a:rPr lang="de-DE" dirty="0"/>
              <a:t>,</a:t>
            </a:r>
            <a:br>
              <a:rPr lang="de-DE" dirty="0"/>
            </a:br>
            <a:r>
              <a:rPr lang="de-DE" dirty="0" err="1"/>
              <a:t>possibly</a:t>
            </a:r>
            <a:r>
              <a:rPr lang="de-DE" dirty="0"/>
              <a:t> </a:t>
            </a:r>
            <a:r>
              <a:rPr lang="de-DE" dirty="0" err="1"/>
              <a:t>spread</a:t>
            </a:r>
            <a:r>
              <a:rPr lang="de-DE" dirty="0"/>
              <a:t> </a:t>
            </a:r>
            <a:r>
              <a:rPr lang="de-DE" dirty="0" err="1"/>
              <a:t>over</a:t>
            </a:r>
            <a:r>
              <a:rPr lang="de-DE" dirty="0"/>
              <a:t> </a:t>
            </a:r>
            <a:r>
              <a:rPr lang="de-DE" dirty="0" err="1"/>
              <a:t>two</a:t>
            </a:r>
            <a:r>
              <a:rPr lang="de-DE" dirty="0"/>
              <a:t> </a:t>
            </a:r>
            <a:r>
              <a:rPr lang="de-DE" dirty="0" err="1"/>
              <a:t>lines</a:t>
            </a:r>
            <a:endParaRPr lang="de-CH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5DC67D2E-7487-43A9-B734-0DEEE96D6BC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de-CH" b="1" dirty="0"/>
              <a:t>A </a:t>
            </a:r>
            <a:r>
              <a:rPr lang="de-CH" b="1" dirty="0" err="1"/>
              <a:t>combination</a:t>
            </a:r>
            <a:r>
              <a:rPr lang="de-CH" b="1" dirty="0"/>
              <a:t> </a:t>
            </a:r>
            <a:r>
              <a:rPr lang="de-CH" b="1" dirty="0" err="1"/>
              <a:t>of</a:t>
            </a:r>
            <a:r>
              <a:rPr lang="de-CH" b="1" dirty="0"/>
              <a:t> </a:t>
            </a:r>
            <a:r>
              <a:rPr lang="de-CH" b="1" dirty="0" err="1"/>
              <a:t>image</a:t>
            </a:r>
            <a:r>
              <a:rPr lang="de-CH" b="1" dirty="0"/>
              <a:t> </a:t>
            </a:r>
            <a:r>
              <a:rPr lang="de-CH" b="1" dirty="0" err="1"/>
              <a:t>and</a:t>
            </a:r>
            <a:r>
              <a:rPr lang="de-CH" b="1" dirty="0"/>
              <a:t> </a:t>
            </a:r>
            <a:r>
              <a:rPr lang="de-CH" b="1" dirty="0" err="1"/>
              <a:t>text</a:t>
            </a:r>
            <a:endParaRPr lang="de-CH" b="1" dirty="0"/>
          </a:p>
          <a:p>
            <a:pPr marL="0" indent="0">
              <a:buNone/>
            </a:pPr>
            <a:r>
              <a:rPr lang="de-CH" dirty="0" err="1"/>
              <a:t>Running</a:t>
            </a:r>
            <a:r>
              <a:rPr lang="de-CH" dirty="0"/>
              <a:t> </a:t>
            </a:r>
            <a:r>
              <a:rPr lang="de-CH" dirty="0" err="1"/>
              <a:t>text</a:t>
            </a:r>
            <a:r>
              <a:rPr lang="de-CH" dirty="0"/>
              <a:t>. </a:t>
            </a:r>
            <a:r>
              <a:rPr lang="de-CH" dirty="0" err="1"/>
              <a:t>Lorem</a:t>
            </a:r>
            <a:r>
              <a:rPr lang="de-CH" dirty="0"/>
              <a:t> </a:t>
            </a:r>
            <a:r>
              <a:rPr lang="de-CH" dirty="0" err="1"/>
              <a:t>ipsum</a:t>
            </a:r>
            <a:r>
              <a:rPr lang="de-CH" dirty="0"/>
              <a:t> </a:t>
            </a:r>
            <a:r>
              <a:rPr lang="de-CH" dirty="0" err="1"/>
              <a:t>dolor</a:t>
            </a:r>
            <a:r>
              <a:rPr lang="de-CH" dirty="0"/>
              <a:t> </a:t>
            </a:r>
            <a:r>
              <a:rPr lang="de-CH" dirty="0" err="1"/>
              <a:t>sit</a:t>
            </a:r>
            <a:r>
              <a:rPr lang="de-CH" dirty="0"/>
              <a:t> </a:t>
            </a:r>
            <a:r>
              <a:rPr lang="de-CH" dirty="0" err="1"/>
              <a:t>amet</a:t>
            </a:r>
            <a:r>
              <a:rPr lang="de-CH" dirty="0"/>
              <a:t>, </a:t>
            </a:r>
            <a:r>
              <a:rPr lang="de-CH" dirty="0" err="1"/>
              <a:t>consectetur</a:t>
            </a:r>
            <a:r>
              <a:rPr lang="de-CH" dirty="0"/>
              <a:t> </a:t>
            </a:r>
            <a:r>
              <a:rPr lang="de-CH" dirty="0" err="1"/>
              <a:t>adipiscing</a:t>
            </a:r>
            <a:r>
              <a:rPr lang="de-CH" dirty="0"/>
              <a:t> </a:t>
            </a:r>
            <a:r>
              <a:rPr lang="de-CH" dirty="0" err="1"/>
              <a:t>elit</a:t>
            </a:r>
            <a:r>
              <a:rPr lang="de-CH" dirty="0"/>
              <a:t>, sed do </a:t>
            </a:r>
            <a:r>
              <a:rPr lang="de-CH" dirty="0" err="1"/>
              <a:t>eiusmod</a:t>
            </a:r>
            <a:r>
              <a:rPr lang="de-CH" dirty="0"/>
              <a:t> </a:t>
            </a:r>
            <a:r>
              <a:rPr lang="de-CH" dirty="0" err="1"/>
              <a:t>tempor</a:t>
            </a:r>
            <a:r>
              <a:rPr lang="de-CH" dirty="0"/>
              <a:t> </a:t>
            </a:r>
            <a:r>
              <a:rPr lang="de-CH" dirty="0" err="1"/>
              <a:t>incididunt</a:t>
            </a:r>
            <a:r>
              <a:rPr lang="de-CH" dirty="0"/>
              <a:t> </a:t>
            </a:r>
            <a:r>
              <a:rPr lang="de-CH" dirty="0" err="1"/>
              <a:t>ut</a:t>
            </a:r>
            <a:r>
              <a:rPr lang="de-CH" dirty="0"/>
              <a:t> </a:t>
            </a:r>
            <a:r>
              <a:rPr lang="de-CH" dirty="0" err="1"/>
              <a:t>labore</a:t>
            </a:r>
            <a:r>
              <a:rPr lang="de-CH" dirty="0"/>
              <a:t> et </a:t>
            </a:r>
            <a:r>
              <a:rPr lang="de-CH" dirty="0" err="1"/>
              <a:t>dolore</a:t>
            </a:r>
            <a:r>
              <a:rPr lang="de-CH" dirty="0"/>
              <a:t> magna </a:t>
            </a:r>
            <a:r>
              <a:rPr lang="de-CH" dirty="0" err="1"/>
              <a:t>aliqua</a:t>
            </a:r>
            <a:r>
              <a:rPr lang="de-CH" dirty="0"/>
              <a:t>. </a:t>
            </a:r>
            <a:r>
              <a:rPr lang="de-CH" dirty="0" err="1"/>
              <a:t>Ut</a:t>
            </a:r>
            <a:r>
              <a:rPr lang="de-CH" dirty="0"/>
              <a:t> </a:t>
            </a:r>
            <a:r>
              <a:rPr lang="de-CH" dirty="0" err="1"/>
              <a:t>enim</a:t>
            </a:r>
            <a:r>
              <a:rPr lang="de-CH" dirty="0"/>
              <a:t> ad minim </a:t>
            </a:r>
            <a:r>
              <a:rPr lang="de-CH" dirty="0" err="1"/>
              <a:t>veniam</a:t>
            </a:r>
            <a:r>
              <a:rPr lang="de-CH" dirty="0"/>
              <a:t>, </a:t>
            </a:r>
            <a:r>
              <a:rPr lang="de-CH" dirty="0" err="1"/>
              <a:t>quis</a:t>
            </a:r>
            <a:r>
              <a:rPr lang="de-CH" dirty="0"/>
              <a:t> </a:t>
            </a:r>
            <a:r>
              <a:rPr lang="de-CH" dirty="0" err="1"/>
              <a:t>nostrud</a:t>
            </a:r>
            <a:r>
              <a:rPr lang="de-CH" dirty="0"/>
              <a:t> </a:t>
            </a:r>
            <a:r>
              <a:rPr lang="de-CH" dirty="0" err="1"/>
              <a:t>exercitation</a:t>
            </a:r>
            <a:endParaRPr lang="de-CH" dirty="0"/>
          </a:p>
        </p:txBody>
      </p:sp>
      <p:pic>
        <p:nvPicPr>
          <p:cNvPr id="27" name="Bildplatzhalter 26" descr="Ein Bild, das Fenster, Person, drinnen, suchend enthält.&#10;&#10;Automatisch generierte Beschreibung">
            <a:extLst>
              <a:ext uri="{FF2B5EF4-FFF2-40B4-BE49-F238E27FC236}">
                <a16:creationId xmlns:a16="http://schemas.microsoft.com/office/drawing/2014/main" id="{43ED9C4A-9DF2-40BA-831C-963F88C39E5B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9" r="489"/>
          <a:stretch>
            <a:fillRect/>
          </a:stretch>
        </p:blipFill>
        <p:spPr/>
      </p:pic>
      <p:pic>
        <p:nvPicPr>
          <p:cNvPr id="23" name="Bildplatzhalter 22" descr="Ein Bild, das drinnen, Tisch, Tasse, sitzend enthält.&#10;&#10;Automatisch generierte Beschreibung">
            <a:extLst>
              <a:ext uri="{FF2B5EF4-FFF2-40B4-BE49-F238E27FC236}">
                <a16:creationId xmlns:a16="http://schemas.microsoft.com/office/drawing/2014/main" id="{1928DBF4-6834-46AD-8176-8523F4E3E0F4}"/>
              </a:ext>
            </a:extLst>
          </p:cNvPr>
          <p:cNvPicPr>
            <a:picLocks noGrp="1" noChangeAspect="1"/>
          </p:cNvPicPr>
          <p:nvPr>
            <p:ph type="pic" sz="quarter" idx="17"/>
          </p:nvPr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4" r="2403"/>
          <a:stretch/>
        </p:blipFill>
        <p:spPr>
          <a:xfrm>
            <a:off x="4385999" y="1414800"/>
            <a:ext cx="3420000" cy="2484000"/>
          </a:xfrm>
        </p:spPr>
      </p:pic>
      <p:pic>
        <p:nvPicPr>
          <p:cNvPr id="25" name="Bildplatzhalter 24" descr="Ein Bild, das Person, Mann, drinnen, Kühlschrank enthält.&#10;&#10;Automatisch generierte Beschreibung">
            <a:extLst>
              <a:ext uri="{FF2B5EF4-FFF2-40B4-BE49-F238E27FC236}">
                <a16:creationId xmlns:a16="http://schemas.microsoft.com/office/drawing/2014/main" id="{91999250-CA9F-48D7-8A50-D3D4BC00F9B8}"/>
              </a:ext>
            </a:extLst>
          </p:cNvPr>
          <p:cNvPicPr>
            <a:picLocks noGrp="1" noChangeAspect="1"/>
          </p:cNvPicPr>
          <p:nvPr>
            <p:ph type="pic" sz="quarter" idx="16"/>
          </p:nvPr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2" r="252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03221041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7CA13FE-7A13-4ED3-8196-74CAF96314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The </a:t>
            </a:r>
            <a:r>
              <a:rPr lang="de-DE" dirty="0" err="1"/>
              <a:t>slide</a:t>
            </a:r>
            <a:r>
              <a:rPr lang="de-DE" dirty="0"/>
              <a:t> title </a:t>
            </a:r>
            <a:r>
              <a:rPr lang="de-DE" dirty="0" err="1"/>
              <a:t>goes</a:t>
            </a:r>
            <a:r>
              <a:rPr lang="de-DE" dirty="0"/>
              <a:t> </a:t>
            </a:r>
            <a:r>
              <a:rPr lang="de-DE" dirty="0" err="1"/>
              <a:t>here</a:t>
            </a:r>
            <a:endParaRPr lang="de-CH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E7FD6150-4476-428E-BB61-724E0142D92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Table title</a:t>
            </a:r>
            <a:endParaRPr lang="de-CH" dirty="0"/>
          </a:p>
        </p:txBody>
      </p:sp>
      <p:graphicFrame>
        <p:nvGraphicFramePr>
          <p:cNvPr id="10" name="Tabelle 10">
            <a:extLst>
              <a:ext uri="{FF2B5EF4-FFF2-40B4-BE49-F238E27FC236}">
                <a16:creationId xmlns:a16="http://schemas.microsoft.com/office/drawing/2014/main" id="{7E7EE0D9-F96C-4F09-9F41-32C62A5A6547}"/>
              </a:ext>
            </a:extLst>
          </p:cNvPr>
          <p:cNvGraphicFramePr>
            <a:graphicFrameLocks noGrp="1"/>
          </p:cNvGraphicFramePr>
          <p:nvPr>
            <p:ph type="tbl" sz="quarter" idx="13"/>
            <p:extLst>
              <p:ext uri="{D42A27DB-BD31-4B8C-83A1-F6EECF244321}">
                <p14:modId xmlns:p14="http://schemas.microsoft.com/office/powerpoint/2010/main" val="1393966089"/>
              </p:ext>
            </p:extLst>
          </p:nvPr>
        </p:nvGraphicFramePr>
        <p:xfrm>
          <a:off x="731838" y="2062163"/>
          <a:ext cx="8784000" cy="2268000"/>
        </p:xfrm>
        <a:graphic>
          <a:graphicData uri="http://schemas.openxmlformats.org/drawingml/2006/table">
            <a:tbl>
              <a:tblPr firstRow="1" bandRow="1">
                <a:tableStyleId>{9D7B26C5-4107-4FEC-AEDC-1716B250A1EF}</a:tableStyleId>
              </a:tblPr>
              <a:tblGrid>
                <a:gridCol w="3600000">
                  <a:extLst>
                    <a:ext uri="{9D8B030D-6E8A-4147-A177-3AD203B41FA5}">
                      <a16:colId xmlns:a16="http://schemas.microsoft.com/office/drawing/2014/main" val="4203801519"/>
                    </a:ext>
                  </a:extLst>
                </a:gridCol>
                <a:gridCol w="1296000">
                  <a:extLst>
                    <a:ext uri="{9D8B030D-6E8A-4147-A177-3AD203B41FA5}">
                      <a16:colId xmlns:a16="http://schemas.microsoft.com/office/drawing/2014/main" val="740495432"/>
                    </a:ext>
                  </a:extLst>
                </a:gridCol>
                <a:gridCol w="1296000">
                  <a:extLst>
                    <a:ext uri="{9D8B030D-6E8A-4147-A177-3AD203B41FA5}">
                      <a16:colId xmlns:a16="http://schemas.microsoft.com/office/drawing/2014/main" val="3080648808"/>
                    </a:ext>
                  </a:extLst>
                </a:gridCol>
                <a:gridCol w="1296000">
                  <a:extLst>
                    <a:ext uri="{9D8B030D-6E8A-4147-A177-3AD203B41FA5}">
                      <a16:colId xmlns:a16="http://schemas.microsoft.com/office/drawing/2014/main" val="3595204828"/>
                    </a:ext>
                  </a:extLst>
                </a:gridCol>
                <a:gridCol w="1296000">
                  <a:extLst>
                    <a:ext uri="{9D8B030D-6E8A-4147-A177-3AD203B41FA5}">
                      <a16:colId xmlns:a16="http://schemas.microsoft.com/office/drawing/2014/main" val="3488753729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de-DE" sz="1400" dirty="0" err="1"/>
                        <a:t>Column</a:t>
                      </a:r>
                      <a:r>
                        <a:rPr lang="de-DE" sz="1400" dirty="0"/>
                        <a:t> </a:t>
                      </a:r>
                      <a:r>
                        <a:rPr lang="de-DE" sz="1400" dirty="0" err="1"/>
                        <a:t>heading</a:t>
                      </a:r>
                      <a:endParaRPr lang="de-CH" sz="1400" dirty="0"/>
                    </a:p>
                  </a:txBody>
                  <a:tcPr marL="0" marR="72000" marT="0" marB="0" anchor="ctr"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400" dirty="0"/>
                        <a:t>2021</a:t>
                      </a:r>
                      <a:endParaRPr lang="de-CH" sz="1400" dirty="0"/>
                    </a:p>
                  </a:txBody>
                  <a:tcPr marL="0" marR="72000" marT="0" marB="0" anchor="ctr"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400" dirty="0"/>
                        <a:t>2020</a:t>
                      </a:r>
                      <a:endParaRPr lang="de-CH" sz="1400" dirty="0"/>
                    </a:p>
                  </a:txBody>
                  <a:tcPr marL="0" marR="72000" marT="0" marB="0" anchor="ctr">
                    <a:lnT w="12700" cmpd="sng">
                      <a:noFill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400" dirty="0"/>
                        <a:t>2019</a:t>
                      </a:r>
                      <a:endParaRPr lang="de-CH" sz="1400" dirty="0"/>
                    </a:p>
                  </a:txBody>
                  <a:tcPr marL="0" marR="72000" marT="0" marB="0" anchor="ctr">
                    <a:lnT w="12700" cmpd="sng">
                      <a:noFill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400" dirty="0"/>
                        <a:t>2018</a:t>
                      </a:r>
                      <a:endParaRPr lang="de-CH" sz="1400" dirty="0"/>
                    </a:p>
                  </a:txBody>
                  <a:tcPr marL="0" marR="72000" marT="0" marB="0" anchor="ctr">
                    <a:lnT w="12700" cmpd="sng">
                      <a:noFill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2457665754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r>
                        <a:rPr lang="de-DE" sz="1400" dirty="0" err="1"/>
                        <a:t>Lorem</a:t>
                      </a:r>
                      <a:r>
                        <a:rPr lang="de-DE" sz="1400" dirty="0"/>
                        <a:t> </a:t>
                      </a:r>
                      <a:r>
                        <a:rPr lang="de-DE" sz="1400" dirty="0" err="1"/>
                        <a:t>ipsum</a:t>
                      </a:r>
                      <a:r>
                        <a:rPr lang="de-DE" sz="1400" dirty="0"/>
                        <a:t> </a:t>
                      </a:r>
                      <a:r>
                        <a:rPr lang="de-DE" sz="1400" dirty="0" err="1"/>
                        <a:t>dolor</a:t>
                      </a:r>
                      <a:endParaRPr lang="de-CH" sz="1400" dirty="0"/>
                    </a:p>
                  </a:txBody>
                  <a:tcPr marL="0" marR="7200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400" dirty="0"/>
                        <a:t>1,606</a:t>
                      </a:r>
                      <a:endParaRPr lang="de-CH" sz="1400" dirty="0"/>
                    </a:p>
                  </a:txBody>
                  <a:tcPr marL="0" marR="7200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A96">
                        <a:alpha val="1490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400" dirty="0"/>
                        <a:t>1,678</a:t>
                      </a:r>
                      <a:endParaRPr lang="de-CH" sz="1400" dirty="0"/>
                    </a:p>
                  </a:txBody>
                  <a:tcPr marL="0" marR="72000" marT="0" marB="0" anchor="ctr"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400" dirty="0"/>
                        <a:t>2,072</a:t>
                      </a:r>
                      <a:endParaRPr lang="de-CH" sz="1400" dirty="0"/>
                    </a:p>
                  </a:txBody>
                  <a:tcPr marL="0" marR="72000" marT="0" marB="0" anchor="ctr"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A96">
                        <a:alpha val="1490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400" dirty="0"/>
                        <a:t>2,196</a:t>
                      </a:r>
                      <a:endParaRPr lang="de-CH" sz="1400" dirty="0"/>
                    </a:p>
                  </a:txBody>
                  <a:tcPr marL="0" marR="72000" marT="0" marB="0" anchor="ctr"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1457593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r>
                        <a:rPr lang="de-CH" sz="1400" dirty="0" err="1"/>
                        <a:t>Excepteur</a:t>
                      </a:r>
                      <a:r>
                        <a:rPr lang="de-CH" sz="1400" dirty="0"/>
                        <a:t> </a:t>
                      </a:r>
                      <a:r>
                        <a:rPr lang="de-CH" sz="1400" dirty="0" err="1"/>
                        <a:t>sint</a:t>
                      </a:r>
                      <a:r>
                        <a:rPr lang="de-CH" sz="1400" dirty="0"/>
                        <a:t> </a:t>
                      </a:r>
                      <a:r>
                        <a:rPr lang="de-CH" sz="1400" dirty="0" err="1"/>
                        <a:t>occaecat</a:t>
                      </a:r>
                      <a:endParaRPr lang="de-CH" sz="1400" dirty="0"/>
                    </a:p>
                  </a:txBody>
                  <a:tcPr marL="0" marR="72000" marT="0" marB="0" anchor="ctr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400" dirty="0"/>
                        <a:t>373</a:t>
                      </a:r>
                      <a:endParaRPr lang="de-CH" sz="1400" dirty="0"/>
                    </a:p>
                  </a:txBody>
                  <a:tcPr marL="0" marR="72000" marT="0" marB="0" anchor="ctr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A96">
                        <a:alpha val="1490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400" dirty="0"/>
                        <a:t>281</a:t>
                      </a:r>
                      <a:endParaRPr lang="de-CH" sz="1400" dirty="0"/>
                    </a:p>
                  </a:txBody>
                  <a:tcPr marL="0" marR="72000" marT="0" marB="0" anchor="ctr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400" dirty="0"/>
                        <a:t>381</a:t>
                      </a:r>
                      <a:endParaRPr lang="de-CH" sz="1400" dirty="0"/>
                    </a:p>
                  </a:txBody>
                  <a:tcPr marL="0" marR="72000" marT="0" marB="0" anchor="ctr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A96">
                        <a:alpha val="1490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400" dirty="0"/>
                        <a:t>410</a:t>
                      </a:r>
                      <a:endParaRPr lang="de-CH" sz="1400" dirty="0"/>
                    </a:p>
                  </a:txBody>
                  <a:tcPr marL="0" marR="72000" marT="0" marB="0" anchor="ctr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96018661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r>
                        <a:rPr lang="nb-NO" sz="1400" dirty="0"/>
                        <a:t>Ut enim ad minim veniam</a:t>
                      </a:r>
                      <a:endParaRPr lang="de-CH" sz="1400" dirty="0"/>
                    </a:p>
                  </a:txBody>
                  <a:tcPr marL="0" marR="72000" marT="0" marB="0" anchor="ctr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400" dirty="0"/>
                        <a:t>537</a:t>
                      </a:r>
                      <a:endParaRPr lang="de-CH" sz="1400" dirty="0"/>
                    </a:p>
                  </a:txBody>
                  <a:tcPr marL="0" marR="72000" marT="0" marB="0" anchor="ctr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A96">
                        <a:alpha val="1490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400" dirty="0"/>
                        <a:t>607</a:t>
                      </a:r>
                      <a:endParaRPr lang="de-CH" sz="1400" dirty="0"/>
                    </a:p>
                  </a:txBody>
                  <a:tcPr marL="0" marR="72000" marT="0" marB="0" anchor="ctr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400" dirty="0"/>
                        <a:t>733</a:t>
                      </a:r>
                      <a:endParaRPr lang="de-CH" sz="1400" dirty="0"/>
                    </a:p>
                  </a:txBody>
                  <a:tcPr marL="0" marR="72000" marT="0" marB="0" anchor="ctr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A96">
                        <a:alpha val="1490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400" dirty="0"/>
                        <a:t>786</a:t>
                      </a:r>
                      <a:endParaRPr lang="de-CH" sz="1400" dirty="0"/>
                    </a:p>
                  </a:txBody>
                  <a:tcPr marL="0" marR="72000" marT="0" marB="0" anchor="ctr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15627213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r>
                        <a:rPr lang="de-CH" sz="1400" dirty="0" err="1"/>
                        <a:t>Nostrud</a:t>
                      </a:r>
                      <a:r>
                        <a:rPr lang="de-CH" sz="1400" dirty="0"/>
                        <a:t> </a:t>
                      </a:r>
                      <a:r>
                        <a:rPr lang="de-CH" sz="1400" dirty="0" err="1"/>
                        <a:t>exercitation</a:t>
                      </a:r>
                      <a:endParaRPr lang="de-CH" sz="1400" dirty="0"/>
                    </a:p>
                  </a:txBody>
                  <a:tcPr marL="0" marR="72000" marT="0" marB="0" anchor="ctr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400" dirty="0"/>
                        <a:t>365</a:t>
                      </a:r>
                      <a:endParaRPr lang="de-CH" sz="1400" dirty="0"/>
                    </a:p>
                  </a:txBody>
                  <a:tcPr marL="0" marR="72000" marT="0" marB="0" anchor="ctr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A96">
                        <a:alpha val="1490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400" dirty="0"/>
                        <a:t>425</a:t>
                      </a:r>
                      <a:endParaRPr lang="de-CH" sz="1400" dirty="0"/>
                    </a:p>
                  </a:txBody>
                  <a:tcPr marL="0" marR="72000" marT="0" marB="0" anchor="ctr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400" dirty="0"/>
                        <a:t>506</a:t>
                      </a:r>
                      <a:endParaRPr lang="de-CH" sz="1400" dirty="0"/>
                    </a:p>
                  </a:txBody>
                  <a:tcPr marL="0" marR="72000" marT="0" marB="0" anchor="ctr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A96">
                        <a:alpha val="1490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400" dirty="0"/>
                        <a:t>559</a:t>
                      </a:r>
                      <a:endParaRPr lang="de-CH" sz="1400" dirty="0"/>
                    </a:p>
                  </a:txBody>
                  <a:tcPr marL="0" marR="72000" marT="0" marB="0" anchor="ctr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37119490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r>
                        <a:rPr lang="de-CH" sz="1400" dirty="0" err="1"/>
                        <a:t>Consectetur</a:t>
                      </a:r>
                      <a:r>
                        <a:rPr lang="de-CH" sz="1400" dirty="0"/>
                        <a:t> </a:t>
                      </a:r>
                      <a:r>
                        <a:rPr lang="de-CH" sz="1400" dirty="0" err="1"/>
                        <a:t>adipiscing</a:t>
                      </a:r>
                      <a:r>
                        <a:rPr lang="de-CH" sz="1400" dirty="0"/>
                        <a:t> </a:t>
                      </a:r>
                      <a:r>
                        <a:rPr lang="de-CH" sz="1400" dirty="0" err="1"/>
                        <a:t>elit</a:t>
                      </a:r>
                      <a:endParaRPr lang="de-CH" sz="1400" dirty="0"/>
                    </a:p>
                  </a:txBody>
                  <a:tcPr marL="0" marR="72000" marT="0" marB="0" anchor="ctr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400" dirty="0"/>
                        <a:t>318</a:t>
                      </a:r>
                      <a:endParaRPr lang="de-CH" sz="1400" dirty="0"/>
                    </a:p>
                  </a:txBody>
                  <a:tcPr marL="0" marR="72000" marT="0" marB="0" anchor="ctr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A96">
                        <a:alpha val="1490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400" dirty="0"/>
                        <a:t>349</a:t>
                      </a:r>
                      <a:endParaRPr lang="de-CH" sz="1400" dirty="0"/>
                    </a:p>
                  </a:txBody>
                  <a:tcPr marL="0" marR="72000" marT="0" marB="0" anchor="ctr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400" dirty="0"/>
                        <a:t>355</a:t>
                      </a:r>
                      <a:endParaRPr lang="de-CH" sz="1400" dirty="0"/>
                    </a:p>
                  </a:txBody>
                  <a:tcPr marL="0" marR="72000" marT="0" marB="0" anchor="ctr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A96">
                        <a:alpha val="1490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400" dirty="0"/>
                        <a:t>359</a:t>
                      </a:r>
                      <a:endParaRPr lang="de-CH" sz="1400" dirty="0"/>
                    </a:p>
                  </a:txBody>
                  <a:tcPr marL="0" marR="72000" marT="0" marB="0" anchor="ctr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43906409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r>
                        <a:rPr lang="de-CH" sz="1400" dirty="0" err="1"/>
                        <a:t>Nim</a:t>
                      </a:r>
                      <a:r>
                        <a:rPr lang="de-CH" sz="1400" dirty="0"/>
                        <a:t> ad minim </a:t>
                      </a:r>
                      <a:r>
                        <a:rPr lang="de-CH" sz="1400" dirty="0" err="1"/>
                        <a:t>veniam</a:t>
                      </a:r>
                      <a:endParaRPr lang="de-CH" sz="1400" dirty="0"/>
                    </a:p>
                  </a:txBody>
                  <a:tcPr marL="0" marR="72000" marT="0" marB="0" anchor="ctr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400" dirty="0"/>
                        <a:t>13</a:t>
                      </a:r>
                      <a:endParaRPr lang="de-CH" sz="1400" dirty="0"/>
                    </a:p>
                  </a:txBody>
                  <a:tcPr marL="0" marR="72000" marT="0" marB="0" anchor="ctr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A96">
                        <a:alpha val="1490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400" dirty="0"/>
                        <a:t>16</a:t>
                      </a:r>
                      <a:endParaRPr lang="de-CH" sz="1400" dirty="0"/>
                    </a:p>
                  </a:txBody>
                  <a:tcPr marL="0" marR="72000" marT="0" marB="0" anchor="ctr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400" dirty="0"/>
                        <a:t>97</a:t>
                      </a:r>
                      <a:endParaRPr lang="de-CH" sz="1400" dirty="0"/>
                    </a:p>
                  </a:txBody>
                  <a:tcPr marL="0" marR="72000" marT="0" marB="0" anchor="ctr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A96">
                        <a:alpha val="1490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400" dirty="0"/>
                        <a:t>82</a:t>
                      </a:r>
                      <a:endParaRPr lang="de-CH" sz="1400" dirty="0"/>
                    </a:p>
                  </a:txBody>
                  <a:tcPr marL="0" marR="72000" marT="0" marB="0" anchor="ctr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116845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5267089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A2A71FBB-3009-40AD-979B-DB4E5F5928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Professor John </a:t>
            </a:r>
            <a:r>
              <a:rPr lang="de-DE" dirty="0" err="1"/>
              <a:t>Doe</a:t>
            </a:r>
            <a:endParaRPr lang="de-DE" dirty="0"/>
          </a:p>
          <a:p>
            <a:r>
              <a:rPr lang="de-DE" dirty="0" err="1"/>
              <a:t>Role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person</a:t>
            </a:r>
            <a:r>
              <a:rPr lang="de-DE" dirty="0"/>
              <a:t> </a:t>
            </a:r>
            <a:r>
              <a:rPr lang="de-DE" dirty="0" err="1"/>
              <a:t>giving</a:t>
            </a:r>
            <a:r>
              <a:rPr lang="de-DE" dirty="0"/>
              <a:t> </a:t>
            </a:r>
            <a:r>
              <a:rPr lang="de-DE" dirty="0" err="1"/>
              <a:t>presentation</a:t>
            </a:r>
            <a:endParaRPr lang="de-DE" dirty="0"/>
          </a:p>
          <a:p>
            <a:r>
              <a:rPr lang="de-DE" dirty="0"/>
              <a:t>beat.muster@abcd.ethz.ch</a:t>
            </a:r>
          </a:p>
          <a:p>
            <a:endParaRPr lang="de-DE" dirty="0"/>
          </a:p>
          <a:p>
            <a:r>
              <a:rPr lang="de-DE" dirty="0"/>
              <a:t>ETH </a:t>
            </a:r>
            <a:r>
              <a:rPr lang="de-DE" dirty="0" err="1"/>
              <a:t>Zurich</a:t>
            </a:r>
            <a:endParaRPr lang="de-DE" dirty="0"/>
          </a:p>
          <a:p>
            <a:r>
              <a:rPr lang="de-DE" dirty="0"/>
              <a:t>Organisational </a:t>
            </a:r>
            <a:r>
              <a:rPr lang="de-DE" dirty="0" err="1"/>
              <a:t>unit</a:t>
            </a:r>
            <a:endParaRPr lang="de-DE" dirty="0"/>
          </a:p>
          <a:p>
            <a:r>
              <a:rPr lang="de-DE" dirty="0"/>
              <a:t>Building </a:t>
            </a:r>
            <a:r>
              <a:rPr lang="de-DE" dirty="0" err="1"/>
              <a:t>Room</a:t>
            </a:r>
            <a:endParaRPr lang="de-DE" dirty="0"/>
          </a:p>
          <a:p>
            <a:r>
              <a:rPr lang="de-DE" dirty="0"/>
              <a:t>Street House </a:t>
            </a:r>
            <a:r>
              <a:rPr lang="de-DE" dirty="0" err="1"/>
              <a:t>number</a:t>
            </a:r>
            <a:endParaRPr lang="de-DE" dirty="0"/>
          </a:p>
          <a:p>
            <a:r>
              <a:rPr lang="de-DE" dirty="0"/>
              <a:t>0000 Town, Country</a:t>
            </a:r>
          </a:p>
          <a:p>
            <a:endParaRPr lang="de-DE"/>
          </a:p>
          <a:p>
            <a:r>
              <a:rPr lang="de-DE"/>
              <a:t>www</a:t>
            </a:r>
            <a:r>
              <a:rPr lang="de-DE" dirty="0"/>
              <a:t>.abcd.ethz.ch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2842617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Placeholder 4"/>
          <p:cNvPicPr>
            <a:picLocks noGrp="1" noChangeAspect="1"/>
          </p:cNvPicPr>
          <p:nvPr>
            <p:ph type="pic" sz="quarter" idx="1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337" b="17337"/>
          <a:stretch>
            <a:fillRect/>
          </a:stretch>
        </p:blipFill>
        <p:spPr/>
      </p:pic>
      <p:sp>
        <p:nvSpPr>
          <p:cNvPr id="3" name="Titel 2">
            <a:extLst>
              <a:ext uri="{FF2B5EF4-FFF2-40B4-BE49-F238E27FC236}">
                <a16:creationId xmlns:a16="http://schemas.microsoft.com/office/drawing/2014/main" id="{C75A7EC3-C447-4215-A677-57953874181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/>
              <a:t>The </a:t>
            </a:r>
            <a:r>
              <a:rPr lang="de-DE" dirty="0" err="1"/>
              <a:t>presentation</a:t>
            </a:r>
            <a:r>
              <a:rPr lang="de-DE" dirty="0"/>
              <a:t> title </a:t>
            </a:r>
            <a:r>
              <a:rPr lang="de-DE" dirty="0" err="1"/>
              <a:t>goes</a:t>
            </a:r>
            <a:r>
              <a:rPr lang="de-DE" dirty="0"/>
              <a:t> </a:t>
            </a:r>
            <a:r>
              <a:rPr lang="de-DE" dirty="0" err="1"/>
              <a:t>here</a:t>
            </a:r>
            <a:endParaRPr lang="de-CH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77FDD8C0-1E55-470A-8F2D-AB98607E7DB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/>
              <a:t>The </a:t>
            </a:r>
            <a:r>
              <a:rPr lang="de-DE" dirty="0" err="1"/>
              <a:t>subtitle</a:t>
            </a:r>
            <a:r>
              <a:rPr lang="de-DE" dirty="0"/>
              <a:t> </a:t>
            </a:r>
            <a:r>
              <a:rPr lang="de-DE" dirty="0" err="1"/>
              <a:t>goes</a:t>
            </a:r>
            <a:r>
              <a:rPr lang="de-DE" dirty="0"/>
              <a:t> </a:t>
            </a:r>
            <a:r>
              <a:rPr lang="de-DE" dirty="0" err="1"/>
              <a:t>here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2825387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FDF9179-5F46-4028-8AD3-4988AB9A6C5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/>
              <a:t>The </a:t>
            </a:r>
            <a:r>
              <a:rPr lang="de-DE" dirty="0" err="1"/>
              <a:t>presentation</a:t>
            </a:r>
            <a:r>
              <a:rPr lang="de-DE" dirty="0"/>
              <a:t> title </a:t>
            </a:r>
            <a:r>
              <a:rPr lang="de-DE" dirty="0" err="1"/>
              <a:t>goes</a:t>
            </a:r>
            <a:r>
              <a:rPr lang="de-DE" dirty="0"/>
              <a:t> </a:t>
            </a:r>
            <a:r>
              <a:rPr lang="de-DE" dirty="0" err="1"/>
              <a:t>here</a:t>
            </a:r>
            <a:br>
              <a:rPr lang="de-DE" dirty="0"/>
            </a:br>
            <a:r>
              <a:rPr lang="de-DE" dirty="0" err="1"/>
              <a:t>It</a:t>
            </a:r>
            <a:r>
              <a:rPr lang="de-DE" dirty="0"/>
              <a:t> </a:t>
            </a:r>
            <a:r>
              <a:rPr lang="de-DE" dirty="0" err="1"/>
              <a:t>can</a:t>
            </a:r>
            <a:r>
              <a:rPr lang="de-DE" dirty="0"/>
              <a:t>, </a:t>
            </a:r>
            <a:r>
              <a:rPr lang="de-DE" dirty="0" err="1"/>
              <a:t>if</a:t>
            </a:r>
            <a:r>
              <a:rPr lang="de-DE" dirty="0"/>
              <a:t> </a:t>
            </a:r>
            <a:r>
              <a:rPr lang="de-DE" dirty="0" err="1"/>
              <a:t>necessary</a:t>
            </a:r>
            <a:r>
              <a:rPr lang="de-DE" dirty="0"/>
              <a:t>, </a:t>
            </a:r>
            <a:r>
              <a:rPr lang="de-DE" dirty="0" err="1"/>
              <a:t>extend</a:t>
            </a:r>
            <a:r>
              <a:rPr lang="de-DE" dirty="0"/>
              <a:t> </a:t>
            </a:r>
            <a:r>
              <a:rPr lang="de-DE" dirty="0" err="1"/>
              <a:t>over</a:t>
            </a:r>
            <a:r>
              <a:rPr lang="de-DE" dirty="0"/>
              <a:t> </a:t>
            </a:r>
            <a:r>
              <a:rPr lang="de-DE" dirty="0" err="1"/>
              <a:t>two</a:t>
            </a:r>
            <a:r>
              <a:rPr lang="de-DE" dirty="0"/>
              <a:t> </a:t>
            </a:r>
            <a:r>
              <a:rPr lang="de-DE" dirty="0" err="1"/>
              <a:t>or</a:t>
            </a:r>
            <a:br>
              <a:rPr lang="de-DE" dirty="0"/>
            </a:br>
            <a:r>
              <a:rPr lang="de-DE" dirty="0" err="1"/>
              <a:t>even</a:t>
            </a:r>
            <a:r>
              <a:rPr lang="de-DE" dirty="0"/>
              <a:t> </a:t>
            </a:r>
            <a:r>
              <a:rPr lang="de-DE" dirty="0" err="1"/>
              <a:t>three</a:t>
            </a:r>
            <a:r>
              <a:rPr lang="de-DE" dirty="0"/>
              <a:t> </a:t>
            </a:r>
            <a:r>
              <a:rPr lang="de-DE" dirty="0" err="1"/>
              <a:t>lines</a:t>
            </a:r>
            <a:endParaRPr lang="de-CH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9253DF2A-2730-487C-8E19-2CA6CA915EC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b="1" dirty="0"/>
              <a:t>Professor John </a:t>
            </a:r>
            <a:r>
              <a:rPr lang="de-DE" b="1" dirty="0" err="1"/>
              <a:t>Doe</a:t>
            </a:r>
            <a:endParaRPr lang="de-DE" b="1" dirty="0"/>
          </a:p>
          <a:p>
            <a:r>
              <a:rPr lang="de-DE" dirty="0" err="1"/>
              <a:t>Role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person</a:t>
            </a:r>
            <a:r>
              <a:rPr lang="de-DE" dirty="0"/>
              <a:t> </a:t>
            </a:r>
            <a:r>
              <a:rPr lang="de-DE" dirty="0" err="1"/>
              <a:t>giving</a:t>
            </a:r>
            <a:r>
              <a:rPr lang="de-DE" dirty="0"/>
              <a:t> </a:t>
            </a:r>
            <a:r>
              <a:rPr lang="de-DE" dirty="0" err="1"/>
              <a:t>presentation</a:t>
            </a:r>
            <a:endParaRPr lang="de-DE" dirty="0"/>
          </a:p>
          <a:p>
            <a:r>
              <a:rPr lang="de-DE" dirty="0" err="1"/>
              <a:t>dd</a:t>
            </a:r>
            <a:r>
              <a:rPr lang="de-DE" dirty="0"/>
              <a:t> </a:t>
            </a:r>
            <a:r>
              <a:rPr lang="de-DE" dirty="0" err="1"/>
              <a:t>Month</a:t>
            </a:r>
            <a:r>
              <a:rPr lang="de-DE" dirty="0"/>
              <a:t> </a:t>
            </a:r>
            <a:r>
              <a:rPr lang="de-DE" dirty="0" err="1"/>
              <a:t>yyyy</a:t>
            </a:r>
            <a:r>
              <a:rPr lang="de-DE" dirty="0"/>
              <a:t>, Location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7827020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2558334-A345-4D81-9F4E-D052229C97C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/>
              <a:t>The </a:t>
            </a:r>
            <a:r>
              <a:rPr lang="de-DE" dirty="0" err="1"/>
              <a:t>presentation</a:t>
            </a:r>
            <a:r>
              <a:rPr lang="de-DE" dirty="0"/>
              <a:t> title </a:t>
            </a:r>
            <a:r>
              <a:rPr lang="de-DE" dirty="0" err="1"/>
              <a:t>goes</a:t>
            </a:r>
            <a:r>
              <a:rPr lang="de-DE" dirty="0"/>
              <a:t> </a:t>
            </a:r>
            <a:r>
              <a:rPr lang="de-DE" dirty="0" err="1"/>
              <a:t>here</a:t>
            </a:r>
            <a:br>
              <a:rPr lang="de-DE" dirty="0"/>
            </a:br>
            <a:r>
              <a:rPr lang="de-DE" dirty="0" err="1"/>
              <a:t>It</a:t>
            </a:r>
            <a:r>
              <a:rPr lang="de-DE" dirty="0"/>
              <a:t> </a:t>
            </a:r>
            <a:r>
              <a:rPr lang="de-DE" dirty="0" err="1"/>
              <a:t>can</a:t>
            </a:r>
            <a:r>
              <a:rPr lang="de-DE" dirty="0"/>
              <a:t>, </a:t>
            </a:r>
            <a:r>
              <a:rPr lang="de-DE" dirty="0" err="1"/>
              <a:t>if</a:t>
            </a:r>
            <a:r>
              <a:rPr lang="de-DE" dirty="0"/>
              <a:t> </a:t>
            </a:r>
            <a:r>
              <a:rPr lang="de-DE" dirty="0" err="1"/>
              <a:t>necessary</a:t>
            </a:r>
            <a:r>
              <a:rPr lang="de-DE" dirty="0"/>
              <a:t>, </a:t>
            </a:r>
            <a:r>
              <a:rPr lang="de-DE" dirty="0" err="1"/>
              <a:t>extend</a:t>
            </a:r>
            <a:r>
              <a:rPr lang="de-DE" dirty="0"/>
              <a:t> </a:t>
            </a:r>
            <a:r>
              <a:rPr lang="de-DE" dirty="0" err="1"/>
              <a:t>over</a:t>
            </a:r>
            <a:r>
              <a:rPr lang="de-DE" dirty="0"/>
              <a:t> </a:t>
            </a:r>
            <a:r>
              <a:rPr lang="de-DE" dirty="0" err="1"/>
              <a:t>two</a:t>
            </a:r>
            <a:r>
              <a:rPr lang="de-DE" dirty="0"/>
              <a:t> </a:t>
            </a:r>
            <a:r>
              <a:rPr lang="de-DE" dirty="0" err="1"/>
              <a:t>or</a:t>
            </a:r>
            <a:br>
              <a:rPr lang="de-DE" dirty="0"/>
            </a:br>
            <a:r>
              <a:rPr lang="de-DE" dirty="0" err="1"/>
              <a:t>even</a:t>
            </a:r>
            <a:r>
              <a:rPr lang="de-DE" dirty="0"/>
              <a:t> </a:t>
            </a:r>
            <a:r>
              <a:rPr lang="de-DE" dirty="0" err="1"/>
              <a:t>three</a:t>
            </a:r>
            <a:r>
              <a:rPr lang="de-DE" dirty="0"/>
              <a:t> </a:t>
            </a:r>
            <a:r>
              <a:rPr lang="de-DE" dirty="0" err="1"/>
              <a:t>lines</a:t>
            </a:r>
            <a:endParaRPr lang="de-CH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20CBB855-862A-446C-A75E-1B38AEA6B73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b="1" dirty="0"/>
              <a:t>Professor John </a:t>
            </a:r>
            <a:r>
              <a:rPr lang="de-DE" b="1" dirty="0" err="1"/>
              <a:t>Doe</a:t>
            </a:r>
            <a:endParaRPr lang="de-DE" b="1" dirty="0"/>
          </a:p>
          <a:p>
            <a:r>
              <a:rPr lang="de-DE" dirty="0" err="1"/>
              <a:t>Role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person</a:t>
            </a:r>
            <a:r>
              <a:rPr lang="de-DE" dirty="0"/>
              <a:t> </a:t>
            </a:r>
            <a:r>
              <a:rPr lang="de-DE" dirty="0" err="1"/>
              <a:t>giving</a:t>
            </a:r>
            <a:r>
              <a:rPr lang="de-DE" dirty="0"/>
              <a:t> </a:t>
            </a:r>
            <a:r>
              <a:rPr lang="de-DE" dirty="0" err="1"/>
              <a:t>presentation</a:t>
            </a:r>
            <a:endParaRPr lang="de-DE" dirty="0"/>
          </a:p>
          <a:p>
            <a:r>
              <a:rPr lang="de-DE" dirty="0" err="1"/>
              <a:t>dd</a:t>
            </a:r>
            <a:r>
              <a:rPr lang="de-DE" dirty="0"/>
              <a:t> </a:t>
            </a:r>
            <a:r>
              <a:rPr lang="de-DE" dirty="0" err="1"/>
              <a:t>Month</a:t>
            </a:r>
            <a:r>
              <a:rPr lang="de-DE" dirty="0"/>
              <a:t> </a:t>
            </a:r>
            <a:r>
              <a:rPr lang="de-DE" dirty="0" err="1"/>
              <a:t>yyyy</a:t>
            </a:r>
            <a:r>
              <a:rPr lang="de-DE" dirty="0"/>
              <a:t>, Location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2230941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B050A74-6ED2-41B3-AD63-74F89C447F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Table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contents</a:t>
            </a:r>
            <a:r>
              <a:rPr lang="de-DE" dirty="0"/>
              <a:t>/Agenda</a:t>
            </a:r>
            <a:endParaRPr lang="de-CH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94792F61-F3A1-4E2C-B0EE-9742603FD08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Content title 1</a:t>
            </a:r>
          </a:p>
          <a:p>
            <a:r>
              <a:rPr lang="de-DE" dirty="0"/>
              <a:t>Content title 2</a:t>
            </a:r>
          </a:p>
          <a:p>
            <a:r>
              <a:rPr lang="de-DE" dirty="0"/>
              <a:t>etc.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1640861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2FE22A1-56F7-4FF9-8A90-D307E67331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The </a:t>
            </a:r>
            <a:r>
              <a:rPr lang="de-DE" dirty="0" err="1"/>
              <a:t>slide</a:t>
            </a:r>
            <a:r>
              <a:rPr lang="de-DE" dirty="0"/>
              <a:t> title </a:t>
            </a:r>
            <a:r>
              <a:rPr lang="de-DE" dirty="0" err="1"/>
              <a:t>goes</a:t>
            </a:r>
            <a:r>
              <a:rPr lang="de-DE" dirty="0"/>
              <a:t> </a:t>
            </a:r>
            <a:r>
              <a:rPr lang="de-DE" dirty="0" err="1"/>
              <a:t>here</a:t>
            </a:r>
            <a:endParaRPr lang="de-CH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56BD7DC3-17C3-4B09-9D8E-F143A82B205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Standard </a:t>
            </a:r>
            <a:r>
              <a:rPr lang="de-DE" dirty="0" err="1"/>
              <a:t>bullet</a:t>
            </a:r>
            <a:r>
              <a:rPr lang="de-DE" dirty="0"/>
              <a:t> </a:t>
            </a:r>
            <a:r>
              <a:rPr lang="de-DE" dirty="0" err="1"/>
              <a:t>points</a:t>
            </a:r>
            <a:r>
              <a:rPr lang="de-DE" dirty="0"/>
              <a:t> </a:t>
            </a:r>
            <a:r>
              <a:rPr lang="de-DE" dirty="0" err="1"/>
              <a:t>as</a:t>
            </a:r>
            <a:r>
              <a:rPr lang="de-DE" dirty="0"/>
              <a:t> </a:t>
            </a:r>
            <a:r>
              <a:rPr lang="de-DE" dirty="0" err="1"/>
              <a:t>text</a:t>
            </a:r>
            <a:r>
              <a:rPr lang="de-DE" dirty="0"/>
              <a:t> </a:t>
            </a:r>
            <a:r>
              <a:rPr lang="de-DE" dirty="0" err="1"/>
              <a:t>placeholder</a:t>
            </a:r>
            <a:r>
              <a:rPr lang="de-DE" dirty="0"/>
              <a:t>. </a:t>
            </a:r>
            <a:r>
              <a:rPr lang="de-DE" dirty="0" err="1"/>
              <a:t>You</a:t>
            </a:r>
            <a:r>
              <a:rPr lang="de-DE" dirty="0"/>
              <a:t> </a:t>
            </a:r>
            <a:r>
              <a:rPr lang="de-DE" dirty="0" err="1"/>
              <a:t>can</a:t>
            </a:r>
            <a:r>
              <a:rPr lang="de-DE" dirty="0"/>
              <a:t> </a:t>
            </a:r>
            <a:r>
              <a:rPr lang="de-DE" dirty="0" err="1"/>
              <a:t>remove</a:t>
            </a:r>
            <a:r>
              <a:rPr lang="de-DE" dirty="0"/>
              <a:t> </a:t>
            </a:r>
            <a:r>
              <a:rPr lang="de-DE" dirty="0" err="1"/>
              <a:t>it</a:t>
            </a:r>
            <a:r>
              <a:rPr lang="de-DE" dirty="0"/>
              <a:t> </a:t>
            </a:r>
            <a:r>
              <a:rPr lang="de-DE" dirty="0" err="1"/>
              <a:t>using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backspace</a:t>
            </a:r>
            <a:r>
              <a:rPr lang="de-DE" dirty="0"/>
              <a:t> </a:t>
            </a:r>
            <a:r>
              <a:rPr lang="de-DE" dirty="0" err="1"/>
              <a:t>key</a:t>
            </a:r>
            <a:r>
              <a:rPr lang="de-DE" dirty="0"/>
              <a:t> </a:t>
            </a:r>
            <a:r>
              <a:rPr lang="de-DE" dirty="0" err="1"/>
              <a:t>before</a:t>
            </a:r>
            <a:r>
              <a:rPr lang="de-DE" dirty="0"/>
              <a:t> </a:t>
            </a:r>
            <a:r>
              <a:rPr lang="de-DE" dirty="0" err="1"/>
              <a:t>entering</a:t>
            </a:r>
            <a:r>
              <a:rPr lang="de-DE" dirty="0"/>
              <a:t> </a:t>
            </a:r>
            <a:r>
              <a:rPr lang="de-DE" dirty="0" err="1"/>
              <a:t>your</a:t>
            </a:r>
            <a:r>
              <a:rPr lang="de-DE" dirty="0"/>
              <a:t> </a:t>
            </a:r>
            <a:r>
              <a:rPr lang="de-DE" dirty="0" err="1"/>
              <a:t>own</a:t>
            </a:r>
            <a:r>
              <a:rPr lang="de-DE" dirty="0"/>
              <a:t> </a:t>
            </a:r>
            <a:r>
              <a:rPr lang="de-DE" dirty="0" err="1"/>
              <a:t>text</a:t>
            </a:r>
            <a:r>
              <a:rPr lang="de-CH" dirty="0"/>
              <a:t>.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7711269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FF31ECF-EF04-4AAA-9A8E-583E3D217F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The </a:t>
            </a:r>
            <a:r>
              <a:rPr lang="de-DE" dirty="0" err="1"/>
              <a:t>slide</a:t>
            </a:r>
            <a:r>
              <a:rPr lang="de-DE" dirty="0"/>
              <a:t> title </a:t>
            </a:r>
            <a:r>
              <a:rPr lang="de-DE" dirty="0" err="1"/>
              <a:t>goes</a:t>
            </a:r>
            <a:r>
              <a:rPr lang="de-DE" dirty="0"/>
              <a:t> </a:t>
            </a:r>
            <a:r>
              <a:rPr lang="de-DE" dirty="0" err="1"/>
              <a:t>here</a:t>
            </a:r>
            <a:endParaRPr lang="de-CH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9EE0A683-618F-4D75-846F-0DB536B4E5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 b="1" dirty="0" err="1"/>
              <a:t>Subheading</a:t>
            </a:r>
            <a:r>
              <a:rPr lang="de-DE" b="1" dirty="0"/>
              <a:t> (optional)</a:t>
            </a:r>
          </a:p>
          <a:p>
            <a:pPr marL="0" indent="0">
              <a:buNone/>
            </a:pPr>
            <a:r>
              <a:rPr lang="de-CH" dirty="0" err="1"/>
              <a:t>Lorem</a:t>
            </a:r>
            <a:r>
              <a:rPr lang="de-CH" dirty="0"/>
              <a:t> </a:t>
            </a:r>
            <a:r>
              <a:rPr lang="de-CH" dirty="0" err="1"/>
              <a:t>ipsum</a:t>
            </a:r>
            <a:r>
              <a:rPr lang="de-CH" dirty="0"/>
              <a:t> </a:t>
            </a:r>
            <a:r>
              <a:rPr lang="de-CH" dirty="0" err="1"/>
              <a:t>dolor</a:t>
            </a:r>
            <a:r>
              <a:rPr lang="de-CH" dirty="0"/>
              <a:t> </a:t>
            </a:r>
            <a:r>
              <a:rPr lang="de-CH" dirty="0" err="1"/>
              <a:t>sit</a:t>
            </a:r>
            <a:r>
              <a:rPr lang="de-CH" dirty="0"/>
              <a:t> </a:t>
            </a:r>
            <a:r>
              <a:rPr lang="de-CH" dirty="0" err="1"/>
              <a:t>amet</a:t>
            </a:r>
            <a:r>
              <a:rPr lang="de-CH" dirty="0"/>
              <a:t>, </a:t>
            </a:r>
            <a:r>
              <a:rPr lang="de-CH" dirty="0" err="1"/>
              <a:t>consectetur</a:t>
            </a:r>
            <a:r>
              <a:rPr lang="de-CH" dirty="0"/>
              <a:t> </a:t>
            </a:r>
            <a:r>
              <a:rPr lang="de-CH" dirty="0" err="1"/>
              <a:t>adipiscing</a:t>
            </a:r>
            <a:r>
              <a:rPr lang="de-CH" dirty="0"/>
              <a:t> </a:t>
            </a:r>
            <a:r>
              <a:rPr lang="de-CH" dirty="0" err="1"/>
              <a:t>elit</a:t>
            </a:r>
            <a:r>
              <a:rPr lang="de-CH" dirty="0"/>
              <a:t>, sed do </a:t>
            </a:r>
            <a:r>
              <a:rPr lang="de-CH" dirty="0" err="1"/>
              <a:t>eiusmod</a:t>
            </a:r>
            <a:r>
              <a:rPr lang="de-CH" dirty="0"/>
              <a:t> </a:t>
            </a:r>
            <a:r>
              <a:rPr lang="de-CH" dirty="0" err="1"/>
              <a:t>tempor</a:t>
            </a:r>
            <a:r>
              <a:rPr lang="de-CH" dirty="0"/>
              <a:t> </a:t>
            </a:r>
            <a:r>
              <a:rPr lang="de-CH" dirty="0" err="1"/>
              <a:t>incididunt</a:t>
            </a:r>
            <a:r>
              <a:rPr lang="de-CH" dirty="0"/>
              <a:t> </a:t>
            </a:r>
            <a:r>
              <a:rPr lang="de-CH" dirty="0" err="1"/>
              <a:t>ut</a:t>
            </a:r>
            <a:r>
              <a:rPr lang="de-CH" dirty="0"/>
              <a:t> </a:t>
            </a:r>
            <a:r>
              <a:rPr lang="de-CH" dirty="0" err="1"/>
              <a:t>labore</a:t>
            </a:r>
            <a:r>
              <a:rPr lang="de-CH" dirty="0"/>
              <a:t> et </a:t>
            </a:r>
            <a:r>
              <a:rPr lang="de-CH" dirty="0" err="1"/>
              <a:t>dolore</a:t>
            </a:r>
            <a:r>
              <a:rPr lang="de-CH" dirty="0"/>
              <a:t> magna </a:t>
            </a:r>
            <a:r>
              <a:rPr lang="de-CH" dirty="0" err="1"/>
              <a:t>aliqua</a:t>
            </a:r>
            <a:r>
              <a:rPr lang="de-CH" dirty="0"/>
              <a:t>. </a:t>
            </a:r>
            <a:r>
              <a:rPr lang="de-CH" dirty="0" err="1"/>
              <a:t>Ut</a:t>
            </a:r>
            <a:r>
              <a:rPr lang="de-CH" dirty="0"/>
              <a:t> </a:t>
            </a:r>
            <a:r>
              <a:rPr lang="de-CH" dirty="0" err="1"/>
              <a:t>enim</a:t>
            </a:r>
            <a:r>
              <a:rPr lang="de-CH" dirty="0"/>
              <a:t> ad minim </a:t>
            </a:r>
            <a:r>
              <a:rPr lang="de-CH" dirty="0" err="1"/>
              <a:t>veniam</a:t>
            </a:r>
            <a:r>
              <a:rPr lang="de-CH" dirty="0"/>
              <a:t>, </a:t>
            </a:r>
            <a:r>
              <a:rPr lang="de-CH" dirty="0" err="1"/>
              <a:t>quis</a:t>
            </a:r>
            <a:r>
              <a:rPr lang="de-CH" dirty="0"/>
              <a:t> </a:t>
            </a:r>
            <a:r>
              <a:rPr lang="de-CH" dirty="0" err="1"/>
              <a:t>nostrud</a:t>
            </a:r>
            <a:r>
              <a:rPr lang="de-CH" dirty="0"/>
              <a:t> </a:t>
            </a:r>
            <a:r>
              <a:rPr lang="de-CH" dirty="0" err="1"/>
              <a:t>exercitation</a:t>
            </a:r>
            <a:r>
              <a:rPr lang="de-CH" dirty="0"/>
              <a:t> </a:t>
            </a:r>
            <a:r>
              <a:rPr lang="de-CH" dirty="0" err="1"/>
              <a:t>ullamco</a:t>
            </a:r>
            <a:r>
              <a:rPr lang="de-CH" dirty="0"/>
              <a:t> </a:t>
            </a:r>
            <a:r>
              <a:rPr lang="de-CH" dirty="0" err="1"/>
              <a:t>laboris</a:t>
            </a:r>
            <a:r>
              <a:rPr lang="de-CH" dirty="0"/>
              <a:t> nisi </a:t>
            </a:r>
            <a:r>
              <a:rPr lang="de-CH" dirty="0" err="1"/>
              <a:t>ut</a:t>
            </a:r>
            <a:r>
              <a:rPr lang="de-CH" dirty="0"/>
              <a:t> </a:t>
            </a:r>
            <a:r>
              <a:rPr lang="de-CH" dirty="0" err="1"/>
              <a:t>aliquip</a:t>
            </a:r>
            <a:r>
              <a:rPr lang="de-CH" dirty="0"/>
              <a:t> ex </a:t>
            </a:r>
            <a:r>
              <a:rPr lang="de-CH" dirty="0" err="1"/>
              <a:t>ea</a:t>
            </a:r>
            <a:r>
              <a:rPr lang="de-CH" dirty="0"/>
              <a:t> commodo </a:t>
            </a:r>
            <a:r>
              <a:rPr lang="de-CH" dirty="0" err="1"/>
              <a:t>equat</a:t>
            </a:r>
            <a:r>
              <a:rPr lang="de-CH" dirty="0"/>
              <a:t>. Duis </a:t>
            </a:r>
            <a:r>
              <a:rPr lang="de-CH" dirty="0" err="1"/>
              <a:t>aute</a:t>
            </a:r>
            <a:r>
              <a:rPr lang="de-CH" dirty="0"/>
              <a:t> </a:t>
            </a:r>
            <a:r>
              <a:rPr lang="de-CH" dirty="0" err="1"/>
              <a:t>irure</a:t>
            </a:r>
            <a:r>
              <a:rPr lang="de-CH" dirty="0"/>
              <a:t> </a:t>
            </a:r>
            <a:r>
              <a:rPr lang="de-CH" dirty="0" err="1"/>
              <a:t>dolor</a:t>
            </a:r>
            <a:r>
              <a:rPr lang="de-CH" dirty="0"/>
              <a:t> in </a:t>
            </a:r>
            <a:r>
              <a:rPr lang="de-CH" dirty="0" err="1"/>
              <a:t>reprehenderit</a:t>
            </a:r>
            <a:r>
              <a:rPr lang="de-CH" dirty="0"/>
              <a:t> in </a:t>
            </a:r>
            <a:r>
              <a:rPr lang="de-CH" dirty="0" err="1"/>
              <a:t>voluptate</a:t>
            </a:r>
            <a:r>
              <a:rPr lang="de-CH" dirty="0"/>
              <a:t> </a:t>
            </a:r>
            <a:r>
              <a:rPr lang="de-CH" dirty="0" err="1"/>
              <a:t>velit</a:t>
            </a:r>
            <a:r>
              <a:rPr lang="de-CH" dirty="0"/>
              <a:t> esse </a:t>
            </a:r>
            <a:r>
              <a:rPr lang="de-CH" dirty="0" err="1"/>
              <a:t>cillum</a:t>
            </a:r>
            <a:r>
              <a:rPr lang="de-CH" dirty="0"/>
              <a:t> </a:t>
            </a:r>
            <a:r>
              <a:rPr lang="de-CH" dirty="0" err="1"/>
              <a:t>dolore</a:t>
            </a:r>
            <a:r>
              <a:rPr lang="de-CH" dirty="0"/>
              <a:t> </a:t>
            </a:r>
            <a:r>
              <a:rPr lang="de-CH" dirty="0" err="1"/>
              <a:t>eu</a:t>
            </a:r>
            <a:r>
              <a:rPr lang="de-CH" dirty="0"/>
              <a:t> </a:t>
            </a:r>
            <a:r>
              <a:rPr lang="de-CH" dirty="0" err="1"/>
              <a:t>fugiat</a:t>
            </a:r>
            <a:r>
              <a:rPr lang="de-CH" dirty="0"/>
              <a:t> nulla </a:t>
            </a:r>
            <a:r>
              <a:rPr lang="de-CH" dirty="0" err="1"/>
              <a:t>pariatur</a:t>
            </a:r>
            <a:r>
              <a:rPr lang="de-CH" dirty="0"/>
              <a:t>. </a:t>
            </a:r>
            <a:r>
              <a:rPr lang="de-CH" dirty="0" err="1"/>
              <a:t>Excepteur</a:t>
            </a:r>
            <a:r>
              <a:rPr lang="de-CH" dirty="0"/>
              <a:t> </a:t>
            </a:r>
            <a:r>
              <a:rPr lang="de-CH" dirty="0" err="1"/>
              <a:t>sint</a:t>
            </a:r>
            <a:r>
              <a:rPr lang="de-CH" dirty="0"/>
              <a:t> </a:t>
            </a:r>
            <a:r>
              <a:rPr lang="de-CH" dirty="0" err="1"/>
              <a:t>occaecat</a:t>
            </a:r>
            <a:r>
              <a:rPr lang="de-CH" dirty="0"/>
              <a:t> cupidatat non </a:t>
            </a:r>
            <a:r>
              <a:rPr lang="de-CH" dirty="0" err="1"/>
              <a:t>proident</a:t>
            </a:r>
            <a:r>
              <a:rPr lang="de-CH" dirty="0"/>
              <a:t>, </a:t>
            </a:r>
            <a:r>
              <a:rPr lang="de-CH" dirty="0" err="1"/>
              <a:t>sunt</a:t>
            </a:r>
            <a:r>
              <a:rPr lang="de-CH" dirty="0"/>
              <a:t> in culpa </a:t>
            </a:r>
            <a:r>
              <a:rPr lang="de-CH" dirty="0" err="1"/>
              <a:t>qui</a:t>
            </a:r>
            <a:r>
              <a:rPr lang="de-CH" dirty="0"/>
              <a:t> </a:t>
            </a:r>
            <a:r>
              <a:rPr lang="de-CH" dirty="0" err="1"/>
              <a:t>officia</a:t>
            </a:r>
            <a:r>
              <a:rPr lang="de-CH" dirty="0"/>
              <a:t> </a:t>
            </a:r>
            <a:r>
              <a:rPr lang="de-CH" dirty="0" err="1"/>
              <a:t>deserunt</a:t>
            </a:r>
            <a:r>
              <a:rPr lang="de-CH" dirty="0"/>
              <a:t> </a:t>
            </a:r>
            <a:r>
              <a:rPr lang="de-CH" dirty="0" err="1"/>
              <a:t>mollit</a:t>
            </a:r>
            <a:r>
              <a:rPr lang="de-CH" dirty="0"/>
              <a:t> </a:t>
            </a:r>
            <a:r>
              <a:rPr lang="de-CH" dirty="0" err="1"/>
              <a:t>anim</a:t>
            </a:r>
            <a:r>
              <a:rPr lang="de-CH" dirty="0"/>
              <a:t> </a:t>
            </a:r>
            <a:r>
              <a:rPr lang="de-CH" dirty="0" err="1"/>
              <a:t>id</a:t>
            </a:r>
            <a:r>
              <a:rPr lang="de-CH" dirty="0"/>
              <a:t> </a:t>
            </a:r>
            <a:r>
              <a:rPr lang="de-CH" dirty="0" err="1"/>
              <a:t>est</a:t>
            </a:r>
            <a:r>
              <a:rPr lang="de-CH" dirty="0"/>
              <a:t> </a:t>
            </a:r>
            <a:r>
              <a:rPr lang="de-CH" dirty="0" err="1"/>
              <a:t>laborum</a:t>
            </a:r>
            <a:r>
              <a:rPr lang="de-CH" dirty="0"/>
              <a:t>. </a:t>
            </a:r>
            <a:r>
              <a:rPr lang="de-CH" dirty="0" err="1"/>
              <a:t>Ut</a:t>
            </a:r>
            <a:r>
              <a:rPr lang="de-CH" dirty="0"/>
              <a:t> </a:t>
            </a:r>
            <a:r>
              <a:rPr lang="de-CH" dirty="0" err="1"/>
              <a:t>enim</a:t>
            </a:r>
            <a:r>
              <a:rPr lang="de-CH" dirty="0"/>
              <a:t> ad minim </a:t>
            </a:r>
            <a:r>
              <a:rPr lang="de-CH" dirty="0" err="1"/>
              <a:t>veniam</a:t>
            </a:r>
            <a:r>
              <a:rPr lang="de-CH" dirty="0"/>
              <a:t>, </a:t>
            </a:r>
            <a:r>
              <a:rPr lang="de-CH" dirty="0" err="1"/>
              <a:t>quis</a:t>
            </a:r>
            <a:r>
              <a:rPr lang="de-CH" dirty="0"/>
              <a:t> </a:t>
            </a:r>
            <a:r>
              <a:rPr lang="de-CH" dirty="0" err="1"/>
              <a:t>nostrud</a:t>
            </a:r>
            <a:r>
              <a:rPr lang="de-CH" dirty="0"/>
              <a:t> </a:t>
            </a:r>
            <a:r>
              <a:rPr lang="de-CH" dirty="0" err="1"/>
              <a:t>exercitation</a:t>
            </a:r>
            <a:r>
              <a:rPr lang="de-CH" dirty="0"/>
              <a:t> </a:t>
            </a:r>
            <a:r>
              <a:rPr lang="de-CH" dirty="0" err="1"/>
              <a:t>ullamco</a:t>
            </a:r>
            <a:r>
              <a:rPr lang="de-CH" dirty="0"/>
              <a:t> </a:t>
            </a:r>
            <a:r>
              <a:rPr lang="de-CH" dirty="0" err="1"/>
              <a:t>laboris</a:t>
            </a:r>
            <a:r>
              <a:rPr lang="de-CH" dirty="0"/>
              <a:t> nisi </a:t>
            </a:r>
            <a:r>
              <a:rPr lang="de-CH" dirty="0" err="1"/>
              <a:t>ut</a:t>
            </a:r>
            <a:r>
              <a:rPr lang="de-CH" dirty="0"/>
              <a:t> </a:t>
            </a:r>
            <a:r>
              <a:rPr lang="de-CH" dirty="0" err="1"/>
              <a:t>aliquip</a:t>
            </a:r>
            <a:r>
              <a:rPr lang="de-CH" dirty="0"/>
              <a:t> ex.</a:t>
            </a:r>
          </a:p>
        </p:txBody>
      </p:sp>
    </p:spTree>
    <p:extLst>
      <p:ext uri="{BB962C8B-B14F-4D97-AF65-F5344CB8AC3E}">
        <p14:creationId xmlns:p14="http://schemas.microsoft.com/office/powerpoint/2010/main" val="29430358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2E89797-3509-4BFC-8A5D-902B9F4EC3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The </a:t>
            </a:r>
            <a:r>
              <a:rPr lang="de-DE" dirty="0" err="1"/>
              <a:t>slide</a:t>
            </a:r>
            <a:r>
              <a:rPr lang="de-DE" dirty="0"/>
              <a:t> title </a:t>
            </a:r>
            <a:r>
              <a:rPr lang="de-DE" dirty="0" err="1"/>
              <a:t>goes</a:t>
            </a:r>
            <a:r>
              <a:rPr lang="de-DE" dirty="0"/>
              <a:t> </a:t>
            </a:r>
            <a:r>
              <a:rPr lang="de-DE" dirty="0" err="1"/>
              <a:t>here</a:t>
            </a:r>
            <a:endParaRPr lang="de-CH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769D6010-8F25-4603-8A3B-27F5FC9E37A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 b="1" dirty="0" err="1"/>
              <a:t>Subheading</a:t>
            </a:r>
            <a:r>
              <a:rPr lang="de-DE" b="1" dirty="0"/>
              <a:t> (optional)</a:t>
            </a:r>
          </a:p>
          <a:p>
            <a:pPr marL="0" indent="0">
              <a:buNone/>
            </a:pPr>
            <a:r>
              <a:rPr lang="de-CH" dirty="0" err="1"/>
              <a:t>Lorem</a:t>
            </a:r>
            <a:r>
              <a:rPr lang="de-CH" dirty="0"/>
              <a:t> </a:t>
            </a:r>
            <a:r>
              <a:rPr lang="de-CH" dirty="0" err="1"/>
              <a:t>ipsum</a:t>
            </a:r>
            <a:r>
              <a:rPr lang="de-CH" dirty="0"/>
              <a:t> </a:t>
            </a:r>
            <a:r>
              <a:rPr lang="de-CH" dirty="0" err="1"/>
              <a:t>dolor</a:t>
            </a:r>
            <a:r>
              <a:rPr lang="de-CH" dirty="0"/>
              <a:t> </a:t>
            </a:r>
            <a:r>
              <a:rPr lang="de-CH" dirty="0" err="1"/>
              <a:t>sit</a:t>
            </a:r>
            <a:r>
              <a:rPr lang="de-CH" dirty="0"/>
              <a:t> amet</a:t>
            </a:r>
            <a:r>
              <a:rPr lang="de-CH" baseline="30000" dirty="0"/>
              <a:t>1</a:t>
            </a:r>
            <a:r>
              <a:rPr lang="de-CH" dirty="0"/>
              <a:t>, </a:t>
            </a:r>
            <a:r>
              <a:rPr lang="de-CH" dirty="0" err="1"/>
              <a:t>consectetur</a:t>
            </a:r>
            <a:r>
              <a:rPr lang="de-CH" dirty="0"/>
              <a:t> </a:t>
            </a:r>
            <a:r>
              <a:rPr lang="de-CH" dirty="0" err="1"/>
              <a:t>adipiscing</a:t>
            </a:r>
            <a:r>
              <a:rPr lang="de-CH" dirty="0"/>
              <a:t> </a:t>
            </a:r>
            <a:r>
              <a:rPr lang="de-CH" dirty="0" err="1"/>
              <a:t>elit</a:t>
            </a:r>
            <a:r>
              <a:rPr lang="de-CH" dirty="0"/>
              <a:t>, sed do </a:t>
            </a:r>
            <a:r>
              <a:rPr lang="de-CH" dirty="0" err="1"/>
              <a:t>eiusmod</a:t>
            </a:r>
            <a:r>
              <a:rPr lang="de-CH" dirty="0"/>
              <a:t> </a:t>
            </a:r>
            <a:r>
              <a:rPr lang="de-CH" dirty="0" err="1"/>
              <a:t>tempor</a:t>
            </a:r>
            <a:r>
              <a:rPr lang="de-CH" dirty="0"/>
              <a:t> </a:t>
            </a:r>
            <a:r>
              <a:rPr lang="de-CH" dirty="0" err="1"/>
              <a:t>incididunt</a:t>
            </a:r>
            <a:r>
              <a:rPr lang="de-CH" dirty="0"/>
              <a:t> </a:t>
            </a:r>
            <a:r>
              <a:rPr lang="de-CH" dirty="0" err="1"/>
              <a:t>ut</a:t>
            </a:r>
            <a:r>
              <a:rPr lang="de-CH" dirty="0"/>
              <a:t> </a:t>
            </a:r>
            <a:r>
              <a:rPr lang="de-CH" dirty="0" err="1"/>
              <a:t>labore</a:t>
            </a:r>
            <a:r>
              <a:rPr lang="de-CH" dirty="0"/>
              <a:t> et </a:t>
            </a:r>
            <a:r>
              <a:rPr lang="de-CH" dirty="0" err="1"/>
              <a:t>dolore</a:t>
            </a:r>
            <a:r>
              <a:rPr lang="de-CH" dirty="0"/>
              <a:t> magna </a:t>
            </a:r>
            <a:r>
              <a:rPr lang="de-CH" dirty="0" err="1"/>
              <a:t>aliqua</a:t>
            </a:r>
            <a:r>
              <a:rPr lang="de-CH" dirty="0"/>
              <a:t>. </a:t>
            </a:r>
            <a:r>
              <a:rPr lang="de-CH" dirty="0" err="1"/>
              <a:t>Ut</a:t>
            </a:r>
            <a:r>
              <a:rPr lang="de-CH" dirty="0"/>
              <a:t> </a:t>
            </a:r>
            <a:r>
              <a:rPr lang="de-CH" dirty="0" err="1"/>
              <a:t>enim</a:t>
            </a:r>
            <a:r>
              <a:rPr lang="de-CH" dirty="0"/>
              <a:t> ad minim </a:t>
            </a:r>
            <a:r>
              <a:rPr lang="de-CH" dirty="0" err="1"/>
              <a:t>veniam</a:t>
            </a:r>
            <a:r>
              <a:rPr lang="de-CH" dirty="0"/>
              <a:t>, </a:t>
            </a:r>
            <a:r>
              <a:rPr lang="de-CH" dirty="0" err="1"/>
              <a:t>quis</a:t>
            </a:r>
            <a:r>
              <a:rPr lang="de-CH" dirty="0"/>
              <a:t> </a:t>
            </a:r>
            <a:r>
              <a:rPr lang="de-CH" dirty="0" err="1"/>
              <a:t>nostrud</a:t>
            </a:r>
            <a:r>
              <a:rPr lang="de-CH" dirty="0"/>
              <a:t> exercitation</a:t>
            </a:r>
            <a:r>
              <a:rPr lang="de-CH" baseline="30000" dirty="0"/>
              <a:t>2</a:t>
            </a:r>
            <a:r>
              <a:rPr lang="de-CH" dirty="0"/>
              <a:t> </a:t>
            </a:r>
            <a:r>
              <a:rPr lang="de-CH" dirty="0" err="1"/>
              <a:t>ullamco</a:t>
            </a:r>
            <a:r>
              <a:rPr lang="de-CH" dirty="0"/>
              <a:t> </a:t>
            </a:r>
            <a:r>
              <a:rPr lang="de-CH" dirty="0" err="1"/>
              <a:t>laboris</a:t>
            </a:r>
            <a:r>
              <a:rPr lang="de-CH" dirty="0"/>
              <a:t> nisi </a:t>
            </a:r>
            <a:r>
              <a:rPr lang="de-CH" dirty="0" err="1"/>
              <a:t>ut</a:t>
            </a:r>
            <a:r>
              <a:rPr lang="de-CH" dirty="0"/>
              <a:t> </a:t>
            </a:r>
            <a:r>
              <a:rPr lang="de-CH" dirty="0" err="1"/>
              <a:t>aliquip</a:t>
            </a:r>
            <a:r>
              <a:rPr lang="de-CH" dirty="0"/>
              <a:t> ex </a:t>
            </a:r>
            <a:r>
              <a:rPr lang="de-CH" dirty="0" err="1"/>
              <a:t>ea</a:t>
            </a:r>
            <a:r>
              <a:rPr lang="de-CH" dirty="0"/>
              <a:t> commodo </a:t>
            </a:r>
            <a:r>
              <a:rPr lang="de-CH" dirty="0" err="1"/>
              <a:t>equat</a:t>
            </a:r>
            <a:r>
              <a:rPr lang="de-CH" dirty="0"/>
              <a:t>. Duis </a:t>
            </a:r>
            <a:r>
              <a:rPr lang="de-CH" dirty="0" err="1"/>
              <a:t>aute</a:t>
            </a:r>
            <a:r>
              <a:rPr lang="de-CH" dirty="0"/>
              <a:t> </a:t>
            </a:r>
            <a:r>
              <a:rPr lang="de-CH" dirty="0" err="1"/>
              <a:t>irure</a:t>
            </a:r>
            <a:r>
              <a:rPr lang="de-CH" dirty="0"/>
              <a:t> </a:t>
            </a:r>
            <a:r>
              <a:rPr lang="de-CH" dirty="0" err="1"/>
              <a:t>dolor</a:t>
            </a:r>
            <a:r>
              <a:rPr lang="de-CH" dirty="0"/>
              <a:t> in </a:t>
            </a:r>
            <a:r>
              <a:rPr lang="de-CH" dirty="0" err="1"/>
              <a:t>reprehenderit</a:t>
            </a:r>
            <a:r>
              <a:rPr lang="de-CH" dirty="0"/>
              <a:t> in </a:t>
            </a:r>
            <a:r>
              <a:rPr lang="de-CH" dirty="0" err="1"/>
              <a:t>voluptate</a:t>
            </a:r>
            <a:r>
              <a:rPr lang="de-CH" dirty="0"/>
              <a:t> </a:t>
            </a:r>
            <a:r>
              <a:rPr lang="de-CH" dirty="0" err="1"/>
              <a:t>velit</a:t>
            </a:r>
            <a:r>
              <a:rPr lang="de-CH" dirty="0"/>
              <a:t> esse </a:t>
            </a:r>
            <a:r>
              <a:rPr lang="de-CH" dirty="0" err="1"/>
              <a:t>cillum</a:t>
            </a:r>
            <a:r>
              <a:rPr lang="de-CH" dirty="0"/>
              <a:t> </a:t>
            </a:r>
            <a:r>
              <a:rPr lang="de-CH" dirty="0" err="1"/>
              <a:t>dolore</a:t>
            </a:r>
            <a:r>
              <a:rPr lang="de-CH" dirty="0"/>
              <a:t> </a:t>
            </a:r>
            <a:r>
              <a:rPr lang="de-CH" dirty="0" err="1"/>
              <a:t>eu</a:t>
            </a:r>
            <a:r>
              <a:rPr lang="de-CH" dirty="0"/>
              <a:t> </a:t>
            </a:r>
            <a:r>
              <a:rPr lang="de-CH" dirty="0" err="1"/>
              <a:t>fugiat</a:t>
            </a:r>
            <a:r>
              <a:rPr lang="de-CH" dirty="0"/>
              <a:t> nulla </a:t>
            </a:r>
            <a:r>
              <a:rPr lang="de-CH" dirty="0" err="1"/>
              <a:t>pariatur</a:t>
            </a:r>
            <a:r>
              <a:rPr lang="de-CH" dirty="0"/>
              <a:t>. </a:t>
            </a:r>
            <a:r>
              <a:rPr lang="de-CH" dirty="0" err="1"/>
              <a:t>Excepteur</a:t>
            </a:r>
            <a:r>
              <a:rPr lang="de-CH" dirty="0"/>
              <a:t> </a:t>
            </a:r>
            <a:r>
              <a:rPr lang="de-CH" dirty="0" err="1"/>
              <a:t>sint</a:t>
            </a:r>
            <a:r>
              <a:rPr lang="de-CH" dirty="0"/>
              <a:t> </a:t>
            </a:r>
            <a:r>
              <a:rPr lang="de-CH" dirty="0" err="1"/>
              <a:t>occaecat</a:t>
            </a:r>
            <a:r>
              <a:rPr lang="de-CH" dirty="0"/>
              <a:t> cupidatat</a:t>
            </a:r>
            <a:r>
              <a:rPr lang="de-CH" baseline="30000" dirty="0"/>
              <a:t>3</a:t>
            </a:r>
            <a:r>
              <a:rPr lang="de-CH" dirty="0"/>
              <a:t> non </a:t>
            </a:r>
            <a:r>
              <a:rPr lang="de-CH" dirty="0" err="1"/>
              <a:t>proident</a:t>
            </a:r>
            <a:r>
              <a:rPr lang="de-CH" dirty="0"/>
              <a:t>, </a:t>
            </a:r>
            <a:r>
              <a:rPr lang="de-CH" dirty="0" err="1"/>
              <a:t>sunt</a:t>
            </a:r>
            <a:r>
              <a:rPr lang="de-CH" dirty="0"/>
              <a:t> in culpa </a:t>
            </a:r>
            <a:r>
              <a:rPr lang="de-CH" dirty="0" err="1"/>
              <a:t>qui</a:t>
            </a:r>
            <a:r>
              <a:rPr lang="de-CH" dirty="0"/>
              <a:t> </a:t>
            </a:r>
            <a:r>
              <a:rPr lang="de-CH" dirty="0" err="1"/>
              <a:t>officia</a:t>
            </a:r>
            <a:r>
              <a:rPr lang="de-CH" dirty="0"/>
              <a:t> </a:t>
            </a:r>
            <a:r>
              <a:rPr lang="de-CH" dirty="0" err="1"/>
              <a:t>deserunt</a:t>
            </a:r>
            <a:r>
              <a:rPr lang="de-CH" dirty="0"/>
              <a:t> </a:t>
            </a:r>
            <a:r>
              <a:rPr lang="de-CH" dirty="0" err="1"/>
              <a:t>mollit</a:t>
            </a:r>
            <a:r>
              <a:rPr lang="de-CH" dirty="0"/>
              <a:t> </a:t>
            </a:r>
            <a:r>
              <a:rPr lang="de-CH" dirty="0" err="1"/>
              <a:t>anim</a:t>
            </a:r>
            <a:r>
              <a:rPr lang="de-CH" dirty="0"/>
              <a:t> </a:t>
            </a:r>
            <a:r>
              <a:rPr lang="de-CH" dirty="0" err="1"/>
              <a:t>id</a:t>
            </a:r>
            <a:r>
              <a:rPr lang="de-CH" dirty="0"/>
              <a:t> </a:t>
            </a:r>
            <a:r>
              <a:rPr lang="de-CH" dirty="0" err="1"/>
              <a:t>est</a:t>
            </a:r>
            <a:r>
              <a:rPr lang="de-CH" dirty="0"/>
              <a:t> </a:t>
            </a:r>
            <a:r>
              <a:rPr lang="de-CH" dirty="0" err="1"/>
              <a:t>laborum</a:t>
            </a:r>
            <a:r>
              <a:rPr lang="de-CH" dirty="0"/>
              <a:t>. </a:t>
            </a:r>
            <a:r>
              <a:rPr lang="de-CH" dirty="0" err="1"/>
              <a:t>Ut</a:t>
            </a:r>
            <a:r>
              <a:rPr lang="de-CH" dirty="0"/>
              <a:t> </a:t>
            </a:r>
            <a:r>
              <a:rPr lang="de-CH" dirty="0" err="1"/>
              <a:t>enim</a:t>
            </a:r>
            <a:r>
              <a:rPr lang="de-CH" dirty="0"/>
              <a:t> ad minim </a:t>
            </a:r>
            <a:r>
              <a:rPr lang="de-CH" dirty="0" err="1"/>
              <a:t>veniam</a:t>
            </a:r>
            <a:r>
              <a:rPr lang="de-CH" dirty="0"/>
              <a:t>, </a:t>
            </a:r>
            <a:r>
              <a:rPr lang="de-CH" dirty="0" err="1"/>
              <a:t>quis</a:t>
            </a:r>
            <a:r>
              <a:rPr lang="de-CH" dirty="0"/>
              <a:t> </a:t>
            </a:r>
            <a:r>
              <a:rPr lang="de-CH" dirty="0" err="1"/>
              <a:t>nostrud</a:t>
            </a:r>
            <a:r>
              <a:rPr lang="de-CH" dirty="0"/>
              <a:t> </a:t>
            </a:r>
            <a:r>
              <a:rPr lang="de-CH" dirty="0" err="1"/>
              <a:t>exercitation</a:t>
            </a:r>
            <a:r>
              <a:rPr lang="de-CH" dirty="0"/>
              <a:t> </a:t>
            </a:r>
            <a:r>
              <a:rPr lang="de-CH" dirty="0" err="1"/>
              <a:t>ullamco</a:t>
            </a:r>
            <a:r>
              <a:rPr lang="de-CH" dirty="0"/>
              <a:t> </a:t>
            </a:r>
            <a:r>
              <a:rPr lang="de-CH" dirty="0" err="1"/>
              <a:t>laboris</a:t>
            </a:r>
            <a:r>
              <a:rPr lang="de-CH" dirty="0"/>
              <a:t> nisi </a:t>
            </a:r>
            <a:r>
              <a:rPr lang="de-CH" dirty="0" err="1"/>
              <a:t>ut</a:t>
            </a:r>
            <a:r>
              <a:rPr lang="de-CH" dirty="0"/>
              <a:t> </a:t>
            </a:r>
            <a:r>
              <a:rPr lang="de-CH" dirty="0" err="1"/>
              <a:t>aliquip</a:t>
            </a:r>
            <a:r>
              <a:rPr lang="de-CH" dirty="0"/>
              <a:t> ex.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ED21089-1A9B-4C80-B91D-2D74FE77AB5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CH" dirty="0" err="1"/>
              <a:t>Footnote</a:t>
            </a:r>
            <a:r>
              <a:rPr lang="de-CH" dirty="0"/>
              <a:t>. </a:t>
            </a:r>
            <a:r>
              <a:rPr lang="de-CH" dirty="0" err="1"/>
              <a:t>Lorem</a:t>
            </a:r>
            <a:r>
              <a:rPr lang="de-CH" dirty="0"/>
              <a:t> </a:t>
            </a:r>
            <a:r>
              <a:rPr lang="de-CH" dirty="0" err="1"/>
              <a:t>ipsum</a:t>
            </a:r>
            <a:r>
              <a:rPr lang="de-CH" dirty="0"/>
              <a:t> </a:t>
            </a:r>
            <a:r>
              <a:rPr lang="de-CH" dirty="0" err="1"/>
              <a:t>dolor</a:t>
            </a:r>
            <a:r>
              <a:rPr lang="de-CH" dirty="0"/>
              <a:t> </a:t>
            </a:r>
            <a:r>
              <a:rPr lang="de-CH" dirty="0" err="1"/>
              <a:t>sit</a:t>
            </a:r>
            <a:r>
              <a:rPr lang="de-CH" dirty="0"/>
              <a:t> </a:t>
            </a:r>
            <a:r>
              <a:rPr lang="de-CH" dirty="0" err="1"/>
              <a:t>amet</a:t>
            </a:r>
            <a:r>
              <a:rPr lang="de-CH" dirty="0"/>
              <a:t>, </a:t>
            </a:r>
            <a:r>
              <a:rPr lang="de-CH" dirty="0" err="1"/>
              <a:t>consectetur</a:t>
            </a:r>
            <a:r>
              <a:rPr lang="de-CH" dirty="0"/>
              <a:t> </a:t>
            </a:r>
            <a:r>
              <a:rPr lang="de-CH" dirty="0" err="1"/>
              <a:t>adipiscing</a:t>
            </a:r>
            <a:r>
              <a:rPr lang="de-CH" dirty="0"/>
              <a:t> </a:t>
            </a:r>
            <a:r>
              <a:rPr lang="de-CH" dirty="0" err="1"/>
              <a:t>elit</a:t>
            </a:r>
            <a:r>
              <a:rPr lang="de-CH" dirty="0"/>
              <a:t>. </a:t>
            </a:r>
            <a:br>
              <a:rPr lang="de-CH" dirty="0"/>
            </a:br>
            <a:r>
              <a:rPr lang="de-CH" dirty="0"/>
              <a:t>Ed do </a:t>
            </a:r>
            <a:r>
              <a:rPr lang="de-CH" dirty="0" err="1"/>
              <a:t>eiusmod</a:t>
            </a:r>
            <a:r>
              <a:rPr lang="de-CH" dirty="0"/>
              <a:t> </a:t>
            </a:r>
            <a:r>
              <a:rPr lang="de-CH" dirty="0" err="1"/>
              <a:t>tempor</a:t>
            </a:r>
            <a:r>
              <a:rPr lang="de-CH" dirty="0"/>
              <a:t> </a:t>
            </a:r>
            <a:r>
              <a:rPr lang="de-CH" dirty="0" err="1"/>
              <a:t>incididunt</a:t>
            </a:r>
            <a:r>
              <a:rPr lang="de-CH" dirty="0"/>
              <a:t> </a:t>
            </a:r>
            <a:r>
              <a:rPr lang="de-CH" dirty="0" err="1"/>
              <a:t>ut</a:t>
            </a:r>
            <a:r>
              <a:rPr lang="de-CH" dirty="0"/>
              <a:t> </a:t>
            </a:r>
            <a:r>
              <a:rPr lang="de-CH" dirty="0" err="1"/>
              <a:t>labore</a:t>
            </a:r>
            <a:r>
              <a:rPr lang="de-CH" dirty="0"/>
              <a:t> et </a:t>
            </a:r>
            <a:r>
              <a:rPr lang="de-CH" dirty="0" err="1"/>
              <a:t>dolore</a:t>
            </a:r>
            <a:r>
              <a:rPr lang="de-CH" dirty="0"/>
              <a:t> magna </a:t>
            </a:r>
            <a:r>
              <a:rPr lang="de-CH" dirty="0" err="1"/>
              <a:t>aliqua</a:t>
            </a:r>
            <a:r>
              <a:rPr lang="de-CH" dirty="0"/>
              <a:t>. </a:t>
            </a:r>
            <a:r>
              <a:rPr lang="de-CH" dirty="0" err="1"/>
              <a:t>Ut</a:t>
            </a:r>
            <a:r>
              <a:rPr lang="de-CH" dirty="0"/>
              <a:t> </a:t>
            </a:r>
            <a:r>
              <a:rPr lang="de-CH" dirty="0" err="1"/>
              <a:t>enim</a:t>
            </a:r>
            <a:r>
              <a:rPr lang="de-CH" dirty="0"/>
              <a:t> ad minim </a:t>
            </a:r>
            <a:r>
              <a:rPr lang="de-CH" dirty="0" err="1"/>
              <a:t>veniam</a:t>
            </a:r>
            <a:r>
              <a:rPr lang="de-CH" dirty="0"/>
              <a:t> </a:t>
            </a:r>
            <a:r>
              <a:rPr lang="de-CH" dirty="0" err="1"/>
              <a:t>quis</a:t>
            </a:r>
            <a:endParaRPr lang="de-CH" dirty="0"/>
          </a:p>
          <a:p>
            <a:r>
              <a:rPr lang="de-CH" dirty="0"/>
              <a:t>Duis </a:t>
            </a:r>
            <a:r>
              <a:rPr lang="de-CH" dirty="0" err="1"/>
              <a:t>aute</a:t>
            </a:r>
            <a:r>
              <a:rPr lang="de-CH" dirty="0"/>
              <a:t> </a:t>
            </a:r>
            <a:r>
              <a:rPr lang="de-CH" dirty="0" err="1"/>
              <a:t>irure</a:t>
            </a:r>
            <a:r>
              <a:rPr lang="de-CH" dirty="0"/>
              <a:t> </a:t>
            </a:r>
            <a:r>
              <a:rPr lang="de-CH" dirty="0" err="1"/>
              <a:t>dolor</a:t>
            </a:r>
            <a:r>
              <a:rPr lang="de-CH" dirty="0"/>
              <a:t> in </a:t>
            </a:r>
            <a:r>
              <a:rPr lang="de-CH" dirty="0" err="1"/>
              <a:t>reprehenderit</a:t>
            </a:r>
            <a:r>
              <a:rPr lang="de-CH" dirty="0"/>
              <a:t> in </a:t>
            </a:r>
            <a:r>
              <a:rPr lang="de-CH" dirty="0" err="1"/>
              <a:t>voluptate</a:t>
            </a:r>
            <a:r>
              <a:rPr lang="de-CH" dirty="0"/>
              <a:t> </a:t>
            </a:r>
            <a:r>
              <a:rPr lang="de-CH" dirty="0" err="1"/>
              <a:t>velit</a:t>
            </a:r>
            <a:r>
              <a:rPr lang="de-CH" dirty="0"/>
              <a:t> esse </a:t>
            </a:r>
            <a:r>
              <a:rPr lang="de-CH" dirty="0" err="1"/>
              <a:t>cillum</a:t>
            </a:r>
            <a:r>
              <a:rPr lang="de-CH" dirty="0"/>
              <a:t> </a:t>
            </a:r>
            <a:r>
              <a:rPr lang="de-CH" dirty="0" err="1"/>
              <a:t>dolore</a:t>
            </a:r>
            <a:r>
              <a:rPr lang="de-CH" dirty="0"/>
              <a:t> </a:t>
            </a:r>
            <a:r>
              <a:rPr lang="de-CH" dirty="0" err="1"/>
              <a:t>eu</a:t>
            </a:r>
            <a:r>
              <a:rPr lang="de-CH" dirty="0"/>
              <a:t> nulla </a:t>
            </a:r>
            <a:r>
              <a:rPr lang="de-CH" dirty="0" err="1"/>
              <a:t>pariatur</a:t>
            </a:r>
            <a:r>
              <a:rPr lang="de-CH" dirty="0"/>
              <a:t>. </a:t>
            </a:r>
            <a:br>
              <a:rPr lang="de-CH" dirty="0"/>
            </a:br>
            <a:r>
              <a:rPr lang="de-CH" dirty="0" err="1"/>
              <a:t>Excepteur</a:t>
            </a:r>
            <a:r>
              <a:rPr lang="de-CH" dirty="0"/>
              <a:t> </a:t>
            </a:r>
            <a:r>
              <a:rPr lang="de-CH" dirty="0" err="1"/>
              <a:t>sint</a:t>
            </a:r>
            <a:r>
              <a:rPr lang="de-CH" dirty="0"/>
              <a:t> </a:t>
            </a:r>
            <a:r>
              <a:rPr lang="de-CH" dirty="0" err="1"/>
              <a:t>occaecat</a:t>
            </a:r>
            <a:r>
              <a:rPr lang="de-CH" dirty="0"/>
              <a:t> cupidatat </a:t>
            </a:r>
            <a:r>
              <a:rPr lang="de-CH" dirty="0" err="1"/>
              <a:t>eiusmod</a:t>
            </a:r>
            <a:r>
              <a:rPr lang="de-CH" dirty="0"/>
              <a:t> </a:t>
            </a:r>
            <a:r>
              <a:rPr lang="de-CH" dirty="0" err="1"/>
              <a:t>tempor</a:t>
            </a:r>
            <a:r>
              <a:rPr lang="de-CH" dirty="0"/>
              <a:t> </a:t>
            </a:r>
            <a:r>
              <a:rPr lang="de-CH" dirty="0" err="1"/>
              <a:t>incididunt</a:t>
            </a:r>
            <a:r>
              <a:rPr lang="de-CH" dirty="0"/>
              <a:t> </a:t>
            </a:r>
            <a:r>
              <a:rPr lang="de-CH" dirty="0" err="1"/>
              <a:t>ut</a:t>
            </a:r>
            <a:r>
              <a:rPr lang="de-CH" dirty="0"/>
              <a:t> </a:t>
            </a:r>
            <a:r>
              <a:rPr lang="de-CH" dirty="0" err="1"/>
              <a:t>labore</a:t>
            </a:r>
            <a:r>
              <a:rPr lang="de-CH" dirty="0"/>
              <a:t>.</a:t>
            </a:r>
          </a:p>
          <a:p>
            <a:r>
              <a:rPr lang="de-CH" dirty="0"/>
              <a:t>Duis </a:t>
            </a:r>
            <a:r>
              <a:rPr lang="de-CH" dirty="0" err="1"/>
              <a:t>aute</a:t>
            </a:r>
            <a:r>
              <a:rPr lang="de-CH" dirty="0"/>
              <a:t> </a:t>
            </a:r>
            <a:r>
              <a:rPr lang="de-CH" dirty="0" err="1"/>
              <a:t>irure</a:t>
            </a:r>
            <a:r>
              <a:rPr lang="de-CH" dirty="0"/>
              <a:t> </a:t>
            </a:r>
            <a:r>
              <a:rPr lang="de-CH" dirty="0" err="1"/>
              <a:t>dolor</a:t>
            </a:r>
            <a:r>
              <a:rPr lang="de-CH" dirty="0"/>
              <a:t> in </a:t>
            </a:r>
            <a:r>
              <a:rPr lang="de-CH" dirty="0" err="1"/>
              <a:t>reprehenderit</a:t>
            </a:r>
            <a:r>
              <a:rPr lang="de-CH" dirty="0"/>
              <a:t> in </a:t>
            </a:r>
            <a:r>
              <a:rPr lang="de-CH" dirty="0" err="1"/>
              <a:t>voluptate</a:t>
            </a:r>
            <a:r>
              <a:rPr lang="de-CH" dirty="0"/>
              <a:t> </a:t>
            </a:r>
            <a:r>
              <a:rPr lang="de-CH" dirty="0" err="1"/>
              <a:t>velit</a:t>
            </a:r>
            <a:r>
              <a:rPr lang="de-CH" dirty="0"/>
              <a:t> esse </a:t>
            </a:r>
            <a:r>
              <a:rPr lang="de-CH" dirty="0" err="1"/>
              <a:t>cillum</a:t>
            </a:r>
            <a:r>
              <a:rPr lang="de-CH" dirty="0"/>
              <a:t> </a:t>
            </a:r>
            <a:r>
              <a:rPr lang="de-CH" dirty="0" err="1"/>
              <a:t>dolore</a:t>
            </a:r>
            <a:r>
              <a:rPr lang="de-CH" dirty="0"/>
              <a:t> </a:t>
            </a:r>
            <a:r>
              <a:rPr lang="de-CH" dirty="0" err="1"/>
              <a:t>eu</a:t>
            </a:r>
            <a:r>
              <a:rPr lang="de-CH" dirty="0"/>
              <a:t> </a:t>
            </a:r>
            <a:r>
              <a:rPr lang="de-CH" dirty="0" err="1"/>
              <a:t>fugiat</a:t>
            </a:r>
            <a:r>
              <a:rPr lang="de-CH" dirty="0"/>
              <a:t> nulla </a:t>
            </a:r>
            <a:r>
              <a:rPr lang="de-CH" dirty="0" err="1"/>
              <a:t>pariatur</a:t>
            </a:r>
            <a:r>
              <a:rPr lang="de-CH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27633361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1DF9D96-1AFA-40BA-BAE5-8D745FEC24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The </a:t>
            </a:r>
            <a:r>
              <a:rPr lang="de-DE" dirty="0" err="1"/>
              <a:t>slide</a:t>
            </a:r>
            <a:r>
              <a:rPr lang="de-DE" dirty="0"/>
              <a:t> title </a:t>
            </a:r>
            <a:r>
              <a:rPr lang="de-DE" dirty="0" err="1"/>
              <a:t>goes</a:t>
            </a:r>
            <a:r>
              <a:rPr lang="de-DE" dirty="0"/>
              <a:t> </a:t>
            </a:r>
            <a:r>
              <a:rPr lang="de-DE" dirty="0" err="1"/>
              <a:t>here</a:t>
            </a:r>
            <a:endParaRPr lang="de-CH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5D30C9CD-6F3E-4243-AF8B-598CBE0FFE3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 b="1" dirty="0" err="1"/>
              <a:t>Subheading</a:t>
            </a:r>
            <a:r>
              <a:rPr lang="de-DE" b="1" dirty="0"/>
              <a:t> (optional)</a:t>
            </a:r>
          </a:p>
          <a:p>
            <a:r>
              <a:rPr lang="de-CH" dirty="0" err="1"/>
              <a:t>Lorem</a:t>
            </a:r>
            <a:r>
              <a:rPr lang="de-CH" dirty="0"/>
              <a:t> </a:t>
            </a:r>
            <a:r>
              <a:rPr lang="de-CH" dirty="0" err="1"/>
              <a:t>ipsum</a:t>
            </a:r>
            <a:r>
              <a:rPr lang="de-CH" dirty="0"/>
              <a:t> </a:t>
            </a:r>
            <a:r>
              <a:rPr lang="de-CH" dirty="0" err="1"/>
              <a:t>dolor</a:t>
            </a:r>
            <a:r>
              <a:rPr lang="de-CH" dirty="0"/>
              <a:t> </a:t>
            </a:r>
            <a:r>
              <a:rPr lang="de-CH" dirty="0" err="1"/>
              <a:t>sit</a:t>
            </a:r>
            <a:r>
              <a:rPr lang="de-CH" dirty="0"/>
              <a:t> </a:t>
            </a:r>
            <a:r>
              <a:rPr lang="de-CH" dirty="0" err="1"/>
              <a:t>amet</a:t>
            </a:r>
            <a:r>
              <a:rPr lang="de-CH" dirty="0"/>
              <a:t>, </a:t>
            </a:r>
            <a:r>
              <a:rPr lang="de-CH" dirty="0" err="1"/>
              <a:t>consectetur</a:t>
            </a:r>
            <a:r>
              <a:rPr lang="de-CH" dirty="0"/>
              <a:t> </a:t>
            </a:r>
            <a:r>
              <a:rPr lang="de-CH" dirty="0" err="1"/>
              <a:t>adipiscing</a:t>
            </a:r>
            <a:r>
              <a:rPr lang="de-CH" dirty="0"/>
              <a:t> </a:t>
            </a:r>
            <a:r>
              <a:rPr lang="de-CH" dirty="0" err="1"/>
              <a:t>elit</a:t>
            </a:r>
            <a:r>
              <a:rPr lang="de-CH" dirty="0"/>
              <a:t>, sed do </a:t>
            </a:r>
            <a:r>
              <a:rPr lang="de-CH" dirty="0" err="1"/>
              <a:t>eiusmod</a:t>
            </a:r>
            <a:r>
              <a:rPr lang="de-CH" dirty="0"/>
              <a:t> </a:t>
            </a:r>
            <a:r>
              <a:rPr lang="de-CH" dirty="0" err="1"/>
              <a:t>tempor</a:t>
            </a:r>
            <a:r>
              <a:rPr lang="de-CH" dirty="0"/>
              <a:t> </a:t>
            </a:r>
            <a:r>
              <a:rPr lang="de-CH" dirty="0" err="1"/>
              <a:t>incididunt</a:t>
            </a:r>
            <a:r>
              <a:rPr lang="de-CH" dirty="0"/>
              <a:t> </a:t>
            </a:r>
            <a:r>
              <a:rPr lang="de-CH" dirty="0" err="1"/>
              <a:t>ut</a:t>
            </a:r>
            <a:r>
              <a:rPr lang="de-CH" dirty="0"/>
              <a:t> </a:t>
            </a:r>
            <a:r>
              <a:rPr lang="de-CH" dirty="0" err="1"/>
              <a:t>labore</a:t>
            </a:r>
            <a:r>
              <a:rPr lang="de-CH" dirty="0"/>
              <a:t> et </a:t>
            </a:r>
            <a:r>
              <a:rPr lang="de-CH" dirty="0" err="1"/>
              <a:t>dolore</a:t>
            </a:r>
            <a:r>
              <a:rPr lang="de-CH" dirty="0"/>
              <a:t> magna </a:t>
            </a:r>
            <a:r>
              <a:rPr lang="de-CH" dirty="0" err="1"/>
              <a:t>aliqua</a:t>
            </a:r>
            <a:r>
              <a:rPr lang="de-CH" dirty="0"/>
              <a:t>. </a:t>
            </a:r>
            <a:r>
              <a:rPr lang="de-CH" dirty="0" err="1"/>
              <a:t>Ut</a:t>
            </a:r>
            <a:r>
              <a:rPr lang="de-CH" dirty="0"/>
              <a:t> </a:t>
            </a:r>
            <a:r>
              <a:rPr lang="de-CH" dirty="0" err="1"/>
              <a:t>enim</a:t>
            </a:r>
            <a:r>
              <a:rPr lang="de-CH" dirty="0"/>
              <a:t> ad minim </a:t>
            </a:r>
            <a:r>
              <a:rPr lang="de-CH" dirty="0" err="1"/>
              <a:t>veniam</a:t>
            </a:r>
            <a:r>
              <a:rPr lang="de-CH" dirty="0"/>
              <a:t>, </a:t>
            </a:r>
            <a:r>
              <a:rPr lang="de-CH" dirty="0" err="1"/>
              <a:t>quis</a:t>
            </a:r>
            <a:r>
              <a:rPr lang="de-CH" dirty="0"/>
              <a:t> </a:t>
            </a:r>
            <a:r>
              <a:rPr lang="de-CH" dirty="0" err="1"/>
              <a:t>nostrud</a:t>
            </a:r>
            <a:r>
              <a:rPr lang="de-CH" dirty="0"/>
              <a:t> </a:t>
            </a:r>
            <a:r>
              <a:rPr lang="de-CH" dirty="0" err="1"/>
              <a:t>exercitation</a:t>
            </a:r>
            <a:r>
              <a:rPr lang="de-CH" dirty="0"/>
              <a:t>.</a:t>
            </a:r>
          </a:p>
          <a:p>
            <a:r>
              <a:rPr lang="de-CH" dirty="0" err="1"/>
              <a:t>Ullamco</a:t>
            </a:r>
            <a:r>
              <a:rPr lang="de-CH" dirty="0"/>
              <a:t> </a:t>
            </a:r>
            <a:r>
              <a:rPr lang="de-CH" dirty="0" err="1"/>
              <a:t>laboris</a:t>
            </a:r>
            <a:r>
              <a:rPr lang="de-CH" dirty="0"/>
              <a:t> nisi </a:t>
            </a:r>
            <a:r>
              <a:rPr lang="de-CH" dirty="0" err="1"/>
              <a:t>ut</a:t>
            </a:r>
            <a:r>
              <a:rPr lang="de-CH" dirty="0"/>
              <a:t> </a:t>
            </a:r>
            <a:r>
              <a:rPr lang="de-CH" dirty="0" err="1"/>
              <a:t>aliquip</a:t>
            </a:r>
            <a:r>
              <a:rPr lang="de-CH" dirty="0"/>
              <a:t> ex </a:t>
            </a:r>
            <a:r>
              <a:rPr lang="de-CH" dirty="0" err="1"/>
              <a:t>ea</a:t>
            </a:r>
            <a:r>
              <a:rPr lang="de-CH" dirty="0"/>
              <a:t> commodo </a:t>
            </a:r>
            <a:r>
              <a:rPr lang="de-CH" dirty="0" err="1"/>
              <a:t>equat</a:t>
            </a:r>
            <a:r>
              <a:rPr lang="de-CH" dirty="0"/>
              <a:t>. Duis </a:t>
            </a:r>
            <a:r>
              <a:rPr lang="de-CH" dirty="0" err="1"/>
              <a:t>aute</a:t>
            </a:r>
            <a:r>
              <a:rPr lang="de-CH" dirty="0"/>
              <a:t> </a:t>
            </a:r>
            <a:r>
              <a:rPr lang="de-CH" dirty="0" err="1"/>
              <a:t>irure</a:t>
            </a:r>
            <a:r>
              <a:rPr lang="de-CH" dirty="0"/>
              <a:t> </a:t>
            </a:r>
            <a:r>
              <a:rPr lang="de-CH" dirty="0" err="1"/>
              <a:t>dolor</a:t>
            </a:r>
            <a:r>
              <a:rPr lang="de-CH" dirty="0"/>
              <a:t> in </a:t>
            </a:r>
            <a:r>
              <a:rPr lang="de-CH" dirty="0" err="1"/>
              <a:t>reprehenderit</a:t>
            </a:r>
            <a:r>
              <a:rPr lang="de-CH" dirty="0"/>
              <a:t> in </a:t>
            </a:r>
            <a:r>
              <a:rPr lang="de-CH" dirty="0" err="1"/>
              <a:t>voluptate</a:t>
            </a:r>
            <a:r>
              <a:rPr lang="de-CH" dirty="0"/>
              <a:t> </a:t>
            </a:r>
            <a:r>
              <a:rPr lang="de-CH" dirty="0" err="1"/>
              <a:t>velit</a:t>
            </a:r>
            <a:r>
              <a:rPr lang="de-CH" dirty="0"/>
              <a:t> esse </a:t>
            </a:r>
            <a:r>
              <a:rPr lang="de-CH" dirty="0" err="1"/>
              <a:t>cillum</a:t>
            </a:r>
            <a:r>
              <a:rPr lang="de-CH" dirty="0"/>
              <a:t> </a:t>
            </a:r>
            <a:r>
              <a:rPr lang="de-CH" dirty="0" err="1"/>
              <a:t>dolore</a:t>
            </a:r>
            <a:r>
              <a:rPr lang="de-CH" dirty="0"/>
              <a:t> </a:t>
            </a:r>
            <a:r>
              <a:rPr lang="de-CH" dirty="0" err="1"/>
              <a:t>eu</a:t>
            </a:r>
            <a:r>
              <a:rPr lang="de-CH" dirty="0"/>
              <a:t> </a:t>
            </a:r>
            <a:r>
              <a:rPr lang="de-CH" dirty="0" err="1"/>
              <a:t>fugiat</a:t>
            </a:r>
            <a:r>
              <a:rPr lang="de-CH" dirty="0"/>
              <a:t> nulla </a:t>
            </a:r>
            <a:r>
              <a:rPr lang="de-CH" dirty="0" err="1"/>
              <a:t>pariatur</a:t>
            </a:r>
            <a:r>
              <a:rPr lang="de-CH" dirty="0"/>
              <a:t>. </a:t>
            </a:r>
            <a:r>
              <a:rPr lang="de-CH" dirty="0" err="1"/>
              <a:t>Excepteur</a:t>
            </a:r>
            <a:r>
              <a:rPr lang="de-CH" dirty="0"/>
              <a:t> </a:t>
            </a:r>
            <a:r>
              <a:rPr lang="de-CH" dirty="0" err="1"/>
              <a:t>sint</a:t>
            </a:r>
            <a:r>
              <a:rPr lang="de-CH" dirty="0"/>
              <a:t> </a:t>
            </a:r>
            <a:r>
              <a:rPr lang="de-CH" dirty="0" err="1"/>
              <a:t>occaecat</a:t>
            </a:r>
            <a:r>
              <a:rPr lang="de-CH" dirty="0"/>
              <a:t> cupidatat non </a:t>
            </a:r>
            <a:r>
              <a:rPr lang="de-CH" dirty="0" err="1"/>
              <a:t>proident</a:t>
            </a:r>
            <a:r>
              <a:rPr lang="de-CH" dirty="0"/>
              <a:t>.</a:t>
            </a:r>
          </a:p>
          <a:p>
            <a:r>
              <a:rPr lang="de-CH" dirty="0" err="1"/>
              <a:t>Sunt</a:t>
            </a:r>
            <a:r>
              <a:rPr lang="de-CH" dirty="0"/>
              <a:t> in culpa </a:t>
            </a:r>
            <a:r>
              <a:rPr lang="de-CH" dirty="0" err="1"/>
              <a:t>qui</a:t>
            </a:r>
            <a:r>
              <a:rPr lang="de-CH" dirty="0"/>
              <a:t> </a:t>
            </a:r>
            <a:r>
              <a:rPr lang="de-CH" dirty="0" err="1"/>
              <a:t>officia</a:t>
            </a:r>
            <a:r>
              <a:rPr lang="de-CH" dirty="0"/>
              <a:t> </a:t>
            </a:r>
            <a:r>
              <a:rPr lang="de-CH" dirty="0" err="1"/>
              <a:t>deserunt</a:t>
            </a:r>
            <a:r>
              <a:rPr lang="de-CH" dirty="0"/>
              <a:t> </a:t>
            </a:r>
            <a:r>
              <a:rPr lang="de-CH" dirty="0" err="1"/>
              <a:t>mollit</a:t>
            </a:r>
            <a:r>
              <a:rPr lang="de-CH" dirty="0"/>
              <a:t> </a:t>
            </a:r>
            <a:r>
              <a:rPr lang="de-CH" dirty="0" err="1"/>
              <a:t>anim</a:t>
            </a:r>
            <a:r>
              <a:rPr lang="de-CH" dirty="0"/>
              <a:t> </a:t>
            </a:r>
            <a:r>
              <a:rPr lang="de-CH" dirty="0" err="1"/>
              <a:t>id</a:t>
            </a:r>
            <a:r>
              <a:rPr lang="de-CH" dirty="0"/>
              <a:t> </a:t>
            </a:r>
            <a:r>
              <a:rPr lang="de-CH" dirty="0" err="1"/>
              <a:t>est</a:t>
            </a:r>
            <a:r>
              <a:rPr lang="de-CH" dirty="0"/>
              <a:t> </a:t>
            </a:r>
            <a:r>
              <a:rPr lang="de-CH" dirty="0" err="1"/>
              <a:t>laborum</a:t>
            </a:r>
            <a:r>
              <a:rPr lang="de-CH" dirty="0"/>
              <a:t>. </a:t>
            </a:r>
            <a:r>
              <a:rPr lang="de-CH" dirty="0" err="1"/>
              <a:t>Ut</a:t>
            </a:r>
            <a:r>
              <a:rPr lang="de-CH" dirty="0"/>
              <a:t> </a:t>
            </a:r>
            <a:r>
              <a:rPr lang="de-CH" dirty="0" err="1"/>
              <a:t>enim</a:t>
            </a:r>
            <a:r>
              <a:rPr lang="de-CH" dirty="0"/>
              <a:t> ad minim </a:t>
            </a:r>
            <a:r>
              <a:rPr lang="de-CH" dirty="0" err="1"/>
              <a:t>veniam</a:t>
            </a:r>
            <a:r>
              <a:rPr lang="de-CH" dirty="0"/>
              <a:t>, </a:t>
            </a:r>
            <a:r>
              <a:rPr lang="de-CH" dirty="0" err="1"/>
              <a:t>quis</a:t>
            </a:r>
            <a:r>
              <a:rPr lang="de-CH" dirty="0"/>
              <a:t> </a:t>
            </a:r>
            <a:r>
              <a:rPr lang="de-CH" dirty="0" err="1"/>
              <a:t>nostrud</a:t>
            </a:r>
            <a:r>
              <a:rPr lang="de-CH" dirty="0"/>
              <a:t> </a:t>
            </a:r>
            <a:r>
              <a:rPr lang="de-CH" dirty="0" err="1"/>
              <a:t>exercitation</a:t>
            </a:r>
            <a:r>
              <a:rPr lang="de-CH" dirty="0"/>
              <a:t> </a:t>
            </a:r>
            <a:r>
              <a:rPr lang="de-CH" dirty="0" err="1"/>
              <a:t>ullamco</a:t>
            </a:r>
            <a:r>
              <a:rPr lang="de-CH" dirty="0"/>
              <a:t> </a:t>
            </a:r>
            <a:r>
              <a:rPr lang="de-CH" dirty="0" err="1"/>
              <a:t>laboris</a:t>
            </a:r>
            <a:r>
              <a:rPr lang="de-CH" dirty="0"/>
              <a:t> nisi </a:t>
            </a:r>
            <a:r>
              <a:rPr lang="de-CH" dirty="0" err="1"/>
              <a:t>ut</a:t>
            </a:r>
            <a:r>
              <a:rPr lang="de-CH" dirty="0"/>
              <a:t> </a:t>
            </a:r>
            <a:r>
              <a:rPr lang="de-CH" dirty="0" err="1"/>
              <a:t>aliquip</a:t>
            </a:r>
            <a:r>
              <a:rPr lang="de-CH" dirty="0"/>
              <a:t> ex in </a:t>
            </a:r>
            <a:r>
              <a:rPr lang="de-CH" dirty="0" err="1"/>
              <a:t>reprehenderit</a:t>
            </a:r>
            <a:r>
              <a:rPr lang="de-CH" dirty="0"/>
              <a:t> in </a:t>
            </a:r>
            <a:r>
              <a:rPr lang="de-CH" dirty="0" err="1"/>
              <a:t>voluptate</a:t>
            </a:r>
            <a:r>
              <a:rPr lang="de-CH" dirty="0"/>
              <a:t> </a:t>
            </a:r>
            <a:r>
              <a:rPr lang="de-CH" dirty="0" err="1"/>
              <a:t>velit</a:t>
            </a:r>
            <a:r>
              <a:rPr lang="de-CH" dirty="0"/>
              <a:t> esse </a:t>
            </a:r>
            <a:r>
              <a:rPr lang="de-CH" dirty="0" err="1"/>
              <a:t>cillum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463831729"/>
      </p:ext>
    </p:extLst>
  </p:cSld>
  <p:clrMapOvr>
    <a:masterClrMapping/>
  </p:clrMapOvr>
</p:sld>
</file>

<file path=ppt/theme/theme1.xml><?xml version="1.0" encoding="utf-8"?>
<a:theme xmlns:a="http://schemas.openxmlformats.org/drawingml/2006/main" name="ETH Zürich">
  <a:themeElements>
    <a:clrScheme name="ETH Zürich">
      <a:dk1>
        <a:sysClr val="windowText" lastClr="000000"/>
      </a:dk1>
      <a:lt1>
        <a:sysClr val="window" lastClr="FFFFFF"/>
      </a:lt1>
      <a:dk2>
        <a:srgbClr val="000000"/>
      </a:dk2>
      <a:lt2>
        <a:srgbClr val="FFFFFF"/>
      </a:lt2>
      <a:accent1>
        <a:srgbClr val="1269B0"/>
      </a:accent1>
      <a:accent2>
        <a:srgbClr val="91056A"/>
      </a:accent2>
      <a:accent3>
        <a:srgbClr val="007A96"/>
      </a:accent3>
      <a:accent4>
        <a:srgbClr val="485A2C"/>
      </a:accent4>
      <a:accent5>
        <a:srgbClr val="A8322D"/>
      </a:accent5>
      <a:accent6>
        <a:srgbClr val="72791C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custClrLst>
    <a:custClr name="Extern">
      <a:srgbClr val="1F407A"/>
    </a:custClr>
    <a:custClr name="Intern">
      <a:srgbClr val="485A2C"/>
    </a:custClr>
    <a:custClr name="ETH 3">
      <a:srgbClr val="1269B0"/>
    </a:custClr>
    <a:custClr name="ETH 4">
      <a:srgbClr val="72791C"/>
    </a:custClr>
    <a:custClr name="ETH 5">
      <a:srgbClr val="91056A"/>
    </a:custClr>
    <a:custClr name="ETH 6">
      <a:srgbClr val="6F6F6F"/>
    </a:custClr>
    <a:custClr name="ETH 7">
      <a:srgbClr val="A8322D"/>
    </a:custClr>
    <a:custClr name="ETH 8">
      <a:srgbClr val="007A96"/>
    </a:custClr>
    <a:custClr name="ETH 9">
      <a:srgbClr val="956013"/>
    </a:custClr>
  </a:custClrLst>
  <a:extLst>
    <a:ext uri="{05A4C25C-085E-4340-85A3-A5531E510DB2}">
      <thm15:themeFamily xmlns:thm15="http://schemas.microsoft.com/office/thememl/2012/main" name="Präsentation1" id="{277C3170-93C4-4004-925A-762E3FF6A529}" vid="{54F253A4-C5FF-4238-8A43-148031D6EB93}"/>
    </a:ext>
  </a:extLst>
</a:theme>
</file>

<file path=ppt/theme/theme2.xml><?xml version="1.0" encoding="utf-8"?>
<a:theme xmlns:a="http://schemas.openxmlformats.org/drawingml/2006/main" name="Office">
  <a:themeElements>
    <a:clrScheme name="ETH Zürich">
      <a:dk1>
        <a:sysClr val="windowText" lastClr="000000"/>
      </a:dk1>
      <a:lt1>
        <a:sysClr val="window" lastClr="FFFFFF"/>
      </a:lt1>
      <a:dk2>
        <a:srgbClr val="000000"/>
      </a:dk2>
      <a:lt2>
        <a:srgbClr val="FFFFFF"/>
      </a:lt2>
      <a:accent1>
        <a:srgbClr val="1269B0"/>
      </a:accent1>
      <a:accent2>
        <a:srgbClr val="91056A"/>
      </a:accent2>
      <a:accent3>
        <a:srgbClr val="007A96"/>
      </a:accent3>
      <a:accent4>
        <a:srgbClr val="485A2C"/>
      </a:accent4>
      <a:accent5>
        <a:srgbClr val="A8322D"/>
      </a:accent5>
      <a:accent6>
        <a:srgbClr val="72791C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custClrLst>
    <a:custClr name="Extern">
      <a:srgbClr val="1F407A"/>
    </a:custClr>
    <a:custClr name="Intern">
      <a:srgbClr val="485A2C"/>
    </a:custClr>
    <a:custClr name="ETH 3">
      <a:srgbClr val="1269B0"/>
    </a:custClr>
    <a:custClr name="ETH 4">
      <a:srgbClr val="72791C"/>
    </a:custClr>
    <a:custClr name="ETH 5">
      <a:srgbClr val="91056A"/>
    </a:custClr>
    <a:custClr name="ETH 6">
      <a:srgbClr val="6F6F6F"/>
    </a:custClr>
    <a:custClr name="ETH 7">
      <a:srgbClr val="A8322D"/>
    </a:custClr>
    <a:custClr name="ETH 8">
      <a:srgbClr val="007A96"/>
    </a:custClr>
    <a:custClr name="ETH 9">
      <a:srgbClr val="956013"/>
    </a:custClr>
  </a:custClr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">
  <a:themeElements>
    <a:clrScheme name="ETH Zürich">
      <a:dk1>
        <a:sysClr val="windowText" lastClr="000000"/>
      </a:dk1>
      <a:lt1>
        <a:sysClr val="window" lastClr="FFFFFF"/>
      </a:lt1>
      <a:dk2>
        <a:srgbClr val="000000"/>
      </a:dk2>
      <a:lt2>
        <a:srgbClr val="FFFFFF"/>
      </a:lt2>
      <a:accent1>
        <a:srgbClr val="1269B0"/>
      </a:accent1>
      <a:accent2>
        <a:srgbClr val="91056A"/>
      </a:accent2>
      <a:accent3>
        <a:srgbClr val="007A96"/>
      </a:accent3>
      <a:accent4>
        <a:srgbClr val="485A2C"/>
      </a:accent4>
      <a:accent5>
        <a:srgbClr val="A8322D"/>
      </a:accent5>
      <a:accent6>
        <a:srgbClr val="72791C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ETH_PP_Template_Presentation_en</Template>
  <TotalTime>0</TotalTime>
  <Words>945</Words>
  <Application>Microsoft Office PowerPoint</Application>
  <PresentationFormat>Widescreen</PresentationFormat>
  <Paragraphs>105</Paragraphs>
  <Slides>18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1" baseType="lpstr">
      <vt:lpstr>Arial</vt:lpstr>
      <vt:lpstr>Symbol</vt:lpstr>
      <vt:lpstr>ETH Zürich</vt:lpstr>
      <vt:lpstr>The presentation title goes here</vt:lpstr>
      <vt:lpstr>The presentation title goes here</vt:lpstr>
      <vt:lpstr>The presentation title goes here It can, if necessary, extend over two or even three lines</vt:lpstr>
      <vt:lpstr>The presentation title goes here It can, if necessary, extend over two or even three lines</vt:lpstr>
      <vt:lpstr>Table of contents/Agenda</vt:lpstr>
      <vt:lpstr>The slide title goes here</vt:lpstr>
      <vt:lpstr>The slide title goes here</vt:lpstr>
      <vt:lpstr>The slide title goes here</vt:lpstr>
      <vt:lpstr>The slide title goes here</vt:lpstr>
      <vt:lpstr>The slide title goes here</vt:lpstr>
      <vt:lpstr>A subtitle can go here, possibly spread over two lines</vt:lpstr>
      <vt:lpstr>The slide title goes here, possibly spread over two lines</vt:lpstr>
      <vt:lpstr>PowerPoint Presentation</vt:lpstr>
      <vt:lpstr>The slide title goes here</vt:lpstr>
      <vt:lpstr>The slide title goes here</vt:lpstr>
      <vt:lpstr>The slide title goes here, possibly spread over two lines</vt:lpstr>
      <vt:lpstr>The slide title goes here</vt:lpstr>
      <vt:lpstr>PowerPoint Presentation</vt:lpstr>
    </vt:vector>
  </TitlesOfParts>
  <Company>ETH Zuerich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presentation title goes here</dc:title>
  <dc:creator>Michael Wicki</dc:creator>
  <cp:lastModifiedBy>Michael Wicki</cp:lastModifiedBy>
  <cp:revision>10</cp:revision>
  <dcterms:created xsi:type="dcterms:W3CDTF">2021-07-12T12:46:48Z</dcterms:created>
  <dcterms:modified xsi:type="dcterms:W3CDTF">2024-08-15T09:54:41Z</dcterms:modified>
</cp:coreProperties>
</file>