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9" r:id="rId2"/>
  </p:sldIdLst>
  <p:sldSz cx="30275213" cy="42811700"/>
  <p:notesSz cx="6858000" cy="9144000"/>
  <p:defaultTextStyle>
    <a:defPPr>
      <a:defRPr lang="de-DE"/>
    </a:defPPr>
    <a:lvl1pPr marL="0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170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339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509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678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0848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017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187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356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300" userDrawn="1">
          <p15:clr>
            <a:srgbClr val="A4A3A4"/>
          </p15:clr>
        </p15:guide>
        <p15:guide id="2" pos="9536">
          <p15:clr>
            <a:srgbClr val="A4A3A4"/>
          </p15:clr>
        </p15:guide>
        <p15:guide id="3" pos="1284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6E80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2"/>
    <p:restoredTop sz="94624"/>
  </p:normalViewPr>
  <p:slideViewPr>
    <p:cSldViewPr snapToGrid="0" snapToObjects="1">
      <p:cViewPr varScale="1">
        <p:scale>
          <a:sx n="17" d="100"/>
          <a:sy n="17" d="100"/>
        </p:scale>
        <p:origin x="2400" y="66"/>
      </p:cViewPr>
      <p:guideLst>
        <p:guide orient="horz" pos="25300"/>
        <p:guide pos="9536"/>
        <p:guide pos="1284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65A7FE-F20E-D745-B55A-6F1D786AA81D}" type="datetimeFigureOut">
              <a:rPr lang="de-DE" smtClean="0"/>
              <a:t>26.08.2021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D8350B-58CC-A34E-B4FC-F31734A7D8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132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D8350B-58CC-A34E-B4FC-F31734A7D8B5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1862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0E6705-2018-1247-8AAE-9572CBBBF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1213" y="2279650"/>
            <a:ext cx="26112787" cy="8274050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4AC60D9-B2E2-9044-AA07-391AD7FACE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81213" y="39679563"/>
            <a:ext cx="6811962" cy="2279650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2155D97-4A99-FB42-A43E-874F92700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028239" y="39679563"/>
            <a:ext cx="6034722" cy="2279650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MASTERARBEIT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A8A2DAC-B339-7646-B17A-ADF5CB2FB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9812000" y="39679563"/>
            <a:ext cx="8382000" cy="2279650"/>
          </a:xfrm>
          <a:prstGeom prst="rect">
            <a:avLst/>
          </a:prstGeom>
        </p:spPr>
        <p:txBody>
          <a:bodyPr/>
          <a:lstStyle/>
          <a:p>
            <a:fld id="{CCD23DF0-3294-D045-AB27-73592E9E536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3953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032" y="1159257"/>
            <a:ext cx="7435551" cy="1679472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A7DA8E0A-3161-B449-AB8A-CAF4CD60EE7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96920" y="40306028"/>
            <a:ext cx="5525426" cy="2038794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88164C20-3E8F-AD43-BAC8-1E81282FF2F0}"/>
              </a:ext>
            </a:extLst>
          </p:cNvPr>
          <p:cNvSpPr txBox="1"/>
          <p:nvPr userDrawn="1"/>
        </p:nvSpPr>
        <p:spPr>
          <a:xfrm>
            <a:off x="35417760" y="39989760"/>
            <a:ext cx="184731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1930EEF3-C5EA-5F4C-90BD-6F4B7908C36D}"/>
              </a:ext>
            </a:extLst>
          </p:cNvPr>
          <p:cNvSpPr txBox="1"/>
          <p:nvPr userDrawn="1"/>
        </p:nvSpPr>
        <p:spPr>
          <a:xfrm>
            <a:off x="11278470" y="40896702"/>
            <a:ext cx="780694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0" i="0" baseline="0" dirty="0">
                <a:latin typeface="DIN Next W1G Medium" panose="020B0503020203050203" pitchFamily="34" charset="0"/>
              </a:rPr>
              <a:t>Departement Bau, Umwelt und </a:t>
            </a:r>
            <a:r>
              <a:rPr lang="de-DE" sz="2800" b="0" i="0" baseline="0" dirty="0" err="1">
                <a:latin typeface="DIN Next W1G Medium" panose="020B0503020203050203" pitchFamily="34" charset="0"/>
              </a:rPr>
              <a:t>Geomatik</a:t>
            </a:r>
            <a:endParaRPr lang="de-DE" sz="2800" b="0" i="0" baseline="0" dirty="0">
              <a:latin typeface="DIN Next W1G Medium" panose="020B0503020203050203" pitchFamily="34" charset="0"/>
            </a:endParaRPr>
          </a:p>
          <a:p>
            <a:r>
              <a:rPr lang="de-DE" sz="2800" b="0" i="0" baseline="0" dirty="0">
                <a:latin typeface="DIN Next W1G Medium" panose="020B0503020203050203" pitchFamily="34" charset="0"/>
              </a:rPr>
              <a:t>Institut für Raum- und Landschaftsentwicklung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97493FC9-B75B-9543-A04C-026BD0EA5FF6}"/>
              </a:ext>
            </a:extLst>
          </p:cNvPr>
          <p:cNvSpPr txBox="1"/>
          <p:nvPr userDrawn="1"/>
        </p:nvSpPr>
        <p:spPr>
          <a:xfrm>
            <a:off x="25015035" y="2315509"/>
            <a:ext cx="42594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0" i="0" baseline="0" dirty="0">
                <a:latin typeface="DIN Next W1G Medium" panose="020B0503020203050203" pitchFamily="34" charset="0"/>
              </a:rPr>
              <a:t>Masterarbeit </a:t>
            </a:r>
            <a:r>
              <a:rPr lang="de-DE" sz="2800" b="0" i="0" baseline="0" dirty="0" smtClean="0">
                <a:latin typeface="DIN Next W1G Medium" panose="020B0503020203050203" pitchFamily="34" charset="0"/>
              </a:rPr>
              <a:t>HS 2021 </a:t>
            </a:r>
            <a:r>
              <a:rPr lang="de-DE" sz="2800" b="0" i="0" baseline="0" dirty="0">
                <a:latin typeface="DIN Next W1G Medium" panose="020B0503020203050203" pitchFamily="34" charset="0"/>
              </a:rPr>
              <a:t>– </a:t>
            </a:r>
            <a:r>
              <a:rPr lang="de-DE" sz="2800" b="0" i="0" baseline="0" dirty="0" smtClean="0">
                <a:latin typeface="DIN Next W1G Medium" panose="020B0503020203050203" pitchFamily="34" charset="0"/>
              </a:rPr>
              <a:t>Maxi </a:t>
            </a:r>
            <a:r>
              <a:rPr lang="de-DE" sz="2800" b="0" i="0" baseline="0" dirty="0">
                <a:latin typeface="DIN Next W1G Medium" panose="020B0503020203050203" pitchFamily="34" charset="0"/>
              </a:rPr>
              <a:t>Muster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4AF61D75-CEE0-2147-98DD-7ACD27C19B04}"/>
              </a:ext>
            </a:extLst>
          </p:cNvPr>
          <p:cNvSpPr txBox="1"/>
          <p:nvPr userDrawn="1"/>
        </p:nvSpPr>
        <p:spPr>
          <a:xfrm>
            <a:off x="23591568" y="40891914"/>
            <a:ext cx="394851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2088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800" b="0" i="0" dirty="0">
                <a:latin typeface="DIN Next W1G Medium" panose="020B0503020203050203" pitchFamily="34" charset="0"/>
                <a:cs typeface="Arial" pitchFamily="34" charset="0"/>
              </a:rPr>
              <a:t>Leitung: </a:t>
            </a:r>
            <a:r>
              <a:rPr lang="de-DE" sz="2800" b="0" i="0" dirty="0" smtClean="0">
                <a:latin typeface="DIN Next W1G Medium" panose="020B0503020203050203" pitchFamily="34" charset="0"/>
                <a:cs typeface="Arial" pitchFamily="34" charset="0"/>
              </a:rPr>
              <a:t>Prof. Dr</a:t>
            </a:r>
            <a:r>
              <a:rPr lang="de-DE" sz="2800" b="0" i="0" dirty="0">
                <a:latin typeface="DIN Next W1G Medium" panose="020B0503020203050203" pitchFamily="34" charset="0"/>
                <a:cs typeface="Arial" pitchFamily="34" charset="0"/>
              </a:rPr>
              <a:t>. </a:t>
            </a:r>
            <a:r>
              <a:rPr lang="de-DE" sz="2800" b="0" i="0" dirty="0" smtClean="0">
                <a:latin typeface="DIN Next W1G Medium" panose="020B0503020203050203" pitchFamily="34" charset="0"/>
                <a:cs typeface="Arial" pitchFamily="34" charset="0"/>
              </a:rPr>
              <a:t>David Kaufmann</a:t>
            </a:r>
            <a:endParaRPr lang="de-DE" sz="2800" b="0" i="0" dirty="0">
              <a:latin typeface="DIN Next W1G Medium" panose="020B0503020203050203" pitchFamily="34" charset="0"/>
              <a:cs typeface="Arial" pitchFamily="34" charset="0"/>
            </a:endParaRPr>
          </a:p>
          <a:p>
            <a:r>
              <a:rPr lang="de-DE" sz="2800" b="0" i="0" baseline="0" dirty="0">
                <a:latin typeface="DIN Next W1G Medium" panose="020B0503020203050203" pitchFamily="34" charset="0"/>
              </a:rPr>
              <a:t>Betreuung: xx</a:t>
            </a:r>
          </a:p>
        </p:txBody>
      </p:sp>
    </p:spTree>
    <p:extLst>
      <p:ext uri="{BB962C8B-B14F-4D97-AF65-F5344CB8AC3E}">
        <p14:creationId xmlns:p14="http://schemas.microsoft.com/office/powerpoint/2010/main" val="1171400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484">
          <p15:clr>
            <a:srgbClr val="F26B43"/>
          </p15:clr>
        </p15:guide>
        <p15:guide id="2" pos="600">
          <p15:clr>
            <a:srgbClr val="F26B43"/>
          </p15:clr>
        </p15:guide>
        <p15:guide id="3" orient="horz" pos="1441" userDrawn="1">
          <p15:clr>
            <a:srgbClr val="F26B43"/>
          </p15:clr>
        </p15:guide>
        <p15:guide id="4" pos="9536">
          <p15:clr>
            <a:srgbClr val="F26B43"/>
          </p15:clr>
        </p15:guide>
        <p15:guide id="5" pos="18471">
          <p15:clr>
            <a:srgbClr val="F26B43"/>
          </p15:clr>
        </p15:guide>
        <p15:guide id="6" orient="horz" pos="26253">
          <p15:clr>
            <a:srgbClr val="F26B43"/>
          </p15:clr>
        </p15:guide>
        <p15:guide id="7" orient="horz" pos="2582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feld 14">
            <a:extLst>
              <a:ext uri="{FF2B5EF4-FFF2-40B4-BE49-F238E27FC236}">
                <a16:creationId xmlns:a16="http://schemas.microsoft.com/office/drawing/2014/main" id="{D3F0B070-E247-2141-B61B-62C3A2E2F8D8}"/>
              </a:ext>
            </a:extLst>
          </p:cNvPr>
          <p:cNvSpPr txBox="1"/>
          <p:nvPr/>
        </p:nvSpPr>
        <p:spPr>
          <a:xfrm>
            <a:off x="841332" y="4499123"/>
            <a:ext cx="270010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DE" sz="7200" b="1" dirty="0">
                <a:latin typeface="DIN Next W1G" panose="020B0503020203050203" pitchFamily="34" charset="0"/>
                <a:cs typeface="Arial" pitchFamily="34" charset="0"/>
              </a:rPr>
              <a:t>TITEL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079CC1A7-51DD-FA47-AF7F-9965E51BCE0E}"/>
              </a:ext>
            </a:extLst>
          </p:cNvPr>
          <p:cNvSpPr txBox="1"/>
          <p:nvPr/>
        </p:nvSpPr>
        <p:spPr>
          <a:xfrm>
            <a:off x="809086" y="5759450"/>
            <a:ext cx="27065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DE" sz="7200" b="1" dirty="0">
                <a:latin typeface="DIN Next W1G" panose="020B0503020203050203" pitchFamily="34" charset="0"/>
                <a:cs typeface="Arial" pitchFamily="34" charset="0"/>
              </a:rPr>
              <a:t>Evtl. Untertitel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A7785000-A90E-434A-BEB6-3DEC50BC4ECB}"/>
              </a:ext>
            </a:extLst>
          </p:cNvPr>
          <p:cNvSpPr txBox="1"/>
          <p:nvPr/>
        </p:nvSpPr>
        <p:spPr>
          <a:xfrm rot="20377220">
            <a:off x="3469316" y="36405909"/>
            <a:ext cx="4336647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DE" sz="4100" b="1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150 – 300 DPI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DC76A7D2-0B6F-5A41-BF44-BE7BE970DC42}"/>
              </a:ext>
            </a:extLst>
          </p:cNvPr>
          <p:cNvSpPr txBox="1"/>
          <p:nvPr/>
        </p:nvSpPr>
        <p:spPr>
          <a:xfrm rot="20377220">
            <a:off x="13350674" y="33532461"/>
            <a:ext cx="4336647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DE" sz="4100" b="1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150 – 300 DPI</a:t>
            </a:r>
          </a:p>
        </p:txBody>
      </p:sp>
      <p:sp>
        <p:nvSpPr>
          <p:cNvPr id="19" name="Textfeld 4">
            <a:extLst>
              <a:ext uri="{FF2B5EF4-FFF2-40B4-BE49-F238E27FC236}">
                <a16:creationId xmlns:a16="http://schemas.microsoft.com/office/drawing/2014/main" id="{B8BB9849-DE56-A840-91DC-1E342290E44B}"/>
              </a:ext>
            </a:extLst>
          </p:cNvPr>
          <p:cNvSpPr txBox="1"/>
          <p:nvPr/>
        </p:nvSpPr>
        <p:spPr>
          <a:xfrm>
            <a:off x="15376970" y="7310605"/>
            <a:ext cx="13680000" cy="3240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CH" sz="3600" dirty="0" smtClean="0">
                <a:latin typeface="DIN Next W1G Medium" panose="020B0503020203050203" pitchFamily="34" charset="0"/>
                <a:cs typeface="Arial" pitchFamily="34" charset="0"/>
              </a:rPr>
              <a:t>Content</a:t>
            </a:r>
          </a:p>
          <a:p>
            <a:pPr algn="just"/>
            <a:endParaRPr lang="de-CH" sz="3600" dirty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 smtClean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 smtClean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 smtClean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 smtClean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 smtClean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 smtClean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 smtClean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 smtClean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 smtClean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 smtClean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 smtClean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 smtClean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 smtClean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 smtClean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 smtClean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 smtClean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 smtClean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 smtClean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 smtClean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 smtClean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 smtClean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 smtClean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 smtClean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 smtClean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 smtClean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 smtClean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 smtClean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r>
              <a:rPr lang="de-CH" sz="3600" dirty="0">
                <a:latin typeface="DIN Next W1G Medium" panose="020B0503020203050203" pitchFamily="34" charset="0"/>
                <a:cs typeface="Arial" pitchFamily="34" charset="0"/>
              </a:rPr>
              <a:t> </a:t>
            </a:r>
            <a:endParaRPr lang="de-CH" sz="3600" dirty="0" smtClean="0">
              <a:latin typeface="DIN Next W1G Medium" panose="020B0503020203050203" pitchFamily="34" charset="0"/>
              <a:cs typeface="Arial" pitchFamily="34" charset="0"/>
            </a:endParaRPr>
          </a:p>
        </p:txBody>
      </p:sp>
      <p:sp>
        <p:nvSpPr>
          <p:cNvPr id="20" name="Textfeld 4">
            <a:extLst>
              <a:ext uri="{FF2B5EF4-FFF2-40B4-BE49-F238E27FC236}">
                <a16:creationId xmlns:a16="http://schemas.microsoft.com/office/drawing/2014/main" id="{B8BB9849-DE56-A840-91DC-1E342290E44B}"/>
              </a:ext>
            </a:extLst>
          </p:cNvPr>
          <p:cNvSpPr txBox="1"/>
          <p:nvPr/>
        </p:nvSpPr>
        <p:spPr>
          <a:xfrm>
            <a:off x="956175" y="7310605"/>
            <a:ext cx="13680000" cy="3240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CH" sz="3600" dirty="0" smtClean="0">
                <a:latin typeface="DIN Next W1G Medium" panose="020B0503020203050203" pitchFamily="34" charset="0"/>
                <a:cs typeface="Arial" pitchFamily="34" charset="0"/>
              </a:rPr>
              <a:t>Content</a:t>
            </a:r>
          </a:p>
          <a:p>
            <a:pPr algn="just"/>
            <a:endParaRPr lang="de-CH" sz="3600" dirty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 smtClean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 smtClean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 smtClean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 smtClean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 smtClean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 smtClean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 smtClean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 smtClean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 smtClean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 smtClean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 smtClean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 smtClean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 smtClean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 smtClean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 smtClean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 smtClean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 smtClean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 smtClean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 smtClean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 smtClean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 smtClean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 smtClean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 smtClean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 smtClean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 smtClean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 smtClean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 smtClean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endParaRPr lang="de-CH" sz="3600" dirty="0">
              <a:latin typeface="DIN Next W1G Medium" panose="020B0503020203050203" pitchFamily="34" charset="0"/>
              <a:cs typeface="Arial" pitchFamily="34" charset="0"/>
            </a:endParaRPr>
          </a:p>
          <a:p>
            <a:pPr algn="just"/>
            <a:r>
              <a:rPr lang="de-CH" sz="3600" dirty="0">
                <a:latin typeface="DIN Next W1G Medium" panose="020B0503020203050203" pitchFamily="34" charset="0"/>
                <a:cs typeface="Arial" pitchFamily="34" charset="0"/>
              </a:rPr>
              <a:t> </a:t>
            </a:r>
            <a:endParaRPr lang="de-CH" sz="3600" dirty="0" smtClean="0">
              <a:latin typeface="DIN Next W1G Medium" panose="020B0503020203050203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466027"/>
      </p:ext>
    </p:extLst>
  </p:cSld>
  <p:clrMapOvr>
    <a:masterClrMapping/>
  </p:clrMapOvr>
</p:sld>
</file>

<file path=ppt/theme/theme1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Custom</PresentationFormat>
  <Paragraphs>119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DIN Next W1G</vt:lpstr>
      <vt:lpstr>DIN Next W1G Medium</vt:lpstr>
      <vt:lpstr>1_Benutzerdefiniertes Design</vt:lpstr>
      <vt:lpstr>PowerPoint Presentation</vt:lpstr>
    </vt:vector>
  </TitlesOfParts>
  <Company>ETH Zürich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Timon Furrer</dc:creator>
  <cp:lastModifiedBy>Michael Wicki</cp:lastModifiedBy>
  <cp:revision>70</cp:revision>
  <cp:lastPrinted>2019-02-18T09:03:20Z</cp:lastPrinted>
  <dcterms:created xsi:type="dcterms:W3CDTF">2011-04-07T13:13:48Z</dcterms:created>
  <dcterms:modified xsi:type="dcterms:W3CDTF">2021-08-26T06:47:05Z</dcterms:modified>
</cp:coreProperties>
</file>