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9916D-63F1-476D-B48A-5F213F21DA6A}" type="datetime1">
              <a:rPr lang="de-CH" smtClean="0"/>
              <a:t>07.09.2021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3677-F9B0-4F38-9161-D1BF7C57AE4D}" type="datetime1">
              <a:rPr lang="de-CH" smtClean="0"/>
              <a:t>07.09.2021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7" y="6522444"/>
            <a:ext cx="683986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31837" y="6522444"/>
            <a:ext cx="5193715" cy="216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Spatial Development and Urban Policy (SPUR) | www.spur.ethz.ch |      @</a:t>
            </a:r>
            <a:r>
              <a:rPr lang="en-US" sz="800" dirty="0" err="1" smtClean="0"/>
              <a:t>spur_eth</a:t>
            </a:r>
            <a:r>
              <a:rPr lang="en-US" sz="800" dirty="0" smtClean="0"/>
              <a:t>  </a:t>
            </a:r>
            <a:endParaRPr lang="en-GB" sz="800" dirty="0" smtClean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pic>
        <p:nvPicPr>
          <p:cNvPr id="9" name="Picture 8"/>
          <p:cNvPicPr/>
          <p:nvPr userDrawn="1"/>
        </p:nvPicPr>
        <p:blipFill>
          <a:blip r:embed="rId18"/>
          <a:stretch>
            <a:fillRect/>
          </a:stretch>
        </p:blipFill>
        <p:spPr>
          <a:xfrm>
            <a:off x="3799090" y="6528460"/>
            <a:ext cx="216000" cy="216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493172" y="6522444"/>
            <a:ext cx="863451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3F512A48-D434-487D-86EF-0EC26DC4E88C}" type="datetime1">
              <a:rPr lang="de-DE" sz="800" smtClean="0"/>
              <a:pPr/>
              <a:t>07.09.2021</a:t>
            </a:fld>
            <a:endParaRPr lang="en-GB" sz="800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32934" y="6522444"/>
            <a:ext cx="327228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lang="de-CH" sz="8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CH" sz="800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83" y="260352"/>
            <a:ext cx="2028778" cy="4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presentation</a:t>
            </a:r>
            <a:r>
              <a:rPr lang="de-DE" dirty="0"/>
              <a:t> title</a:t>
            </a:r>
            <a:br>
              <a:rPr lang="de-DE" dirty="0"/>
            </a:b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Professor John </a:t>
            </a:r>
            <a:r>
              <a:rPr lang="de-DE" b="1" dirty="0" err="1"/>
              <a:t>Doe</a:t>
            </a:r>
            <a:endParaRPr lang="de-DE" b="1" dirty="0"/>
          </a:p>
          <a:p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  <a:p>
            <a:r>
              <a:rPr lang="de-DE" dirty="0" err="1"/>
              <a:t>dd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yyyy</a:t>
            </a:r>
            <a:r>
              <a:rPr lang="de-DE" dirty="0"/>
              <a:t>, Location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C7DC3-2470-4708-A950-F7F2B6DA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039987-0BC5-4753-9A7E-3FA3EECBC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Subheading</a:t>
            </a:r>
            <a:r>
              <a:rPr lang="de-DE" b="1" dirty="0"/>
              <a:t> (optional)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veniam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027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possibly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623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C9053-41CC-4EBA-A730-58DD0D8E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possibly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CH" dirty="0"/>
          </a:p>
        </p:txBody>
      </p:sp>
      <p:pic>
        <p:nvPicPr>
          <p:cNvPr id="12" name="Bildplatzhalter 11" descr="Ein Bild, das Regal, Buch, drinnen, Person enthält.&#10;&#10;Automatisch generierte Beschreibung">
            <a:extLst>
              <a:ext uri="{FF2B5EF4-FFF2-40B4-BE49-F238E27FC236}">
                <a16:creationId xmlns:a16="http://schemas.microsoft.com/office/drawing/2014/main" id="{0ED8E4C9-281F-4A62-820C-2A48705794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r="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66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Ein Bild, das Gerät, Stern enthält.&#10;&#10;Automatisch generierte Beschreibung">
            <a:extLst>
              <a:ext uri="{FF2B5EF4-FFF2-40B4-BE49-F238E27FC236}">
                <a16:creationId xmlns:a16="http://schemas.microsoft.com/office/drawing/2014/main" id="{36CB2F4D-D610-4510-9724-70450F029C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546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C6779-ACCD-4204-B972-A9B25954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</a:t>
            </a:r>
          </a:p>
          <a:p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.</a:t>
            </a:r>
          </a:p>
          <a:p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non </a:t>
            </a:r>
            <a:r>
              <a:rPr lang="de-CH" dirty="0" err="1"/>
              <a:t>proident</a:t>
            </a:r>
            <a:r>
              <a:rPr lang="de-CH" dirty="0"/>
              <a:t>, </a:t>
            </a:r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ex.</a:t>
            </a:r>
          </a:p>
        </p:txBody>
      </p:sp>
      <p:pic>
        <p:nvPicPr>
          <p:cNvPr id="13" name="Bildplatzhalter 12" descr="Ein Bild, das Gebäude, hängend, Fahrrad, sitzend enthält.&#10;&#10;Automatisch generierte Beschreibung">
            <a:extLst>
              <a:ext uri="{FF2B5EF4-FFF2-40B4-BE49-F238E27FC236}">
                <a16:creationId xmlns:a16="http://schemas.microsoft.com/office/drawing/2014/main" id="{B5969189-6505-437E-803B-998CD9CEF1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17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DD576-086D-4B8E-8EA7-96DBD842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2D83E-24ED-4BAB-928B-65865CDB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A </a:t>
            </a:r>
            <a:r>
              <a:rPr lang="de-CH" b="1" dirty="0" err="1"/>
              <a:t>combination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image</a:t>
            </a:r>
            <a:r>
              <a:rPr lang="de-CH" b="1" dirty="0"/>
              <a:t> </a:t>
            </a:r>
            <a:r>
              <a:rPr lang="de-CH" b="1" dirty="0" err="1"/>
              <a:t>and</a:t>
            </a:r>
            <a:r>
              <a:rPr lang="de-CH" b="1" dirty="0"/>
              <a:t> </a:t>
            </a:r>
            <a:r>
              <a:rPr lang="de-CH" b="1" dirty="0" err="1"/>
              <a:t>text</a:t>
            </a:r>
            <a:endParaRPr lang="de-CH" b="1" dirty="0"/>
          </a:p>
          <a:p>
            <a:pPr marL="0" indent="0">
              <a:buNone/>
            </a:pPr>
            <a:r>
              <a:rPr lang="de-CH" dirty="0" err="1"/>
              <a:t>Running</a:t>
            </a:r>
            <a:r>
              <a:rPr lang="de-CH" dirty="0"/>
              <a:t> </a:t>
            </a:r>
            <a:r>
              <a:rPr lang="de-CH" dirty="0" err="1"/>
              <a:t>text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.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FCF71FFE-CA66-4F13-988C-CC5FD6C24A3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5" name="Bildplatzhalter 24" descr="Ein Bild, das drinnen, Person, stehend, Gebäude enthält.&#10;&#10;Automatisch generierte Beschreibung">
            <a:extLst>
              <a:ext uri="{FF2B5EF4-FFF2-40B4-BE49-F238E27FC236}">
                <a16:creationId xmlns:a16="http://schemas.microsoft.com/office/drawing/2014/main" id="{CD3BE92B-899D-4B9F-8994-5D652B37B0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731838" y="1412875"/>
            <a:ext cx="5256000" cy="3420000"/>
          </a:xfrm>
        </p:spPr>
      </p:pic>
      <p:pic>
        <p:nvPicPr>
          <p:cNvPr id="27" name="Bildplatzhalter 26" descr="Ein Bild, das Gebäude, Person, Mann, sitzend enthält.&#10;&#10;Automatisch generierte Beschreibung">
            <a:extLst>
              <a:ext uri="{FF2B5EF4-FFF2-40B4-BE49-F238E27FC236}">
                <a16:creationId xmlns:a16="http://schemas.microsoft.com/office/drawing/2014/main" id="{CA3839ED-5229-40EB-B896-D93F17E58A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9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67E9-D721-4AAB-B1BE-E191FA61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possibly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C67D2E-7487-43A9-B734-0DEEE96D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A </a:t>
            </a:r>
            <a:r>
              <a:rPr lang="de-CH" b="1" dirty="0" err="1"/>
              <a:t>combination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image</a:t>
            </a:r>
            <a:r>
              <a:rPr lang="de-CH" b="1" dirty="0"/>
              <a:t> </a:t>
            </a:r>
            <a:r>
              <a:rPr lang="de-CH" b="1" dirty="0" err="1"/>
              <a:t>and</a:t>
            </a:r>
            <a:r>
              <a:rPr lang="de-CH" b="1" dirty="0"/>
              <a:t> </a:t>
            </a:r>
            <a:r>
              <a:rPr lang="de-CH" b="1" dirty="0" err="1"/>
              <a:t>text</a:t>
            </a:r>
            <a:endParaRPr lang="de-CH" b="1" dirty="0"/>
          </a:p>
          <a:p>
            <a:pPr marL="0" indent="0">
              <a:buNone/>
            </a:pPr>
            <a:r>
              <a:rPr lang="de-CH" dirty="0" err="1"/>
              <a:t>Running</a:t>
            </a:r>
            <a:r>
              <a:rPr lang="de-CH" dirty="0"/>
              <a:t> </a:t>
            </a:r>
            <a:r>
              <a:rPr lang="de-CH" dirty="0" err="1"/>
              <a:t>text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endParaRPr lang="de-CH" dirty="0"/>
          </a:p>
        </p:txBody>
      </p:sp>
      <p:pic>
        <p:nvPicPr>
          <p:cNvPr id="27" name="Bildplatzhalter 26" descr="Ein Bild, das Fenster, Person, drinnen, suchend enthält.&#10;&#10;Automatisch generierte Beschreibung">
            <a:extLst>
              <a:ext uri="{FF2B5EF4-FFF2-40B4-BE49-F238E27FC236}">
                <a16:creationId xmlns:a16="http://schemas.microsoft.com/office/drawing/2014/main" id="{43ED9C4A-9DF2-40BA-831C-963F88C39E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  <p:pic>
        <p:nvPicPr>
          <p:cNvPr id="23" name="Bildplatzhalter 22" descr="Ein Bild, das drinnen, Tisch, Tasse, sitzend enthält.&#10;&#10;Automatisch generierte Beschreibung">
            <a:extLst>
              <a:ext uri="{FF2B5EF4-FFF2-40B4-BE49-F238E27FC236}">
                <a16:creationId xmlns:a16="http://schemas.microsoft.com/office/drawing/2014/main" id="{1928DBF4-6834-46AD-8176-8523F4E3E0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2403"/>
          <a:stretch/>
        </p:blipFill>
        <p:spPr>
          <a:xfrm>
            <a:off x="4385999" y="1414800"/>
            <a:ext cx="3420000" cy="2484000"/>
          </a:xfrm>
        </p:spPr>
      </p:pic>
      <p:pic>
        <p:nvPicPr>
          <p:cNvPr id="25" name="Bildplatzhalter 24" descr="Ein Bild, das Person, Mann, drinnen, Kühlschrank enthält.&#10;&#10;Automatisch generierte Beschreibung">
            <a:extLst>
              <a:ext uri="{FF2B5EF4-FFF2-40B4-BE49-F238E27FC236}">
                <a16:creationId xmlns:a16="http://schemas.microsoft.com/office/drawing/2014/main" id="{91999250-CA9F-48D7-8A50-D3D4BC00F9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221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A13FE-7A13-4ED3-8196-74CAF963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FD6150-4476-428E-BB61-724E0142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Table title</a:t>
            </a:r>
            <a:endParaRPr lang="de-CH" dirty="0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7E7EE0D9-F96C-4F09-9F41-32C62A5A654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93966089"/>
              </p:ext>
            </p:extLst>
          </p:nvPr>
        </p:nvGraphicFramePr>
        <p:xfrm>
          <a:off x="731838" y="2062163"/>
          <a:ext cx="8784000" cy="22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420380151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4049543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8064880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59520482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48875372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de-DE" sz="1400" dirty="0" err="1"/>
                        <a:t>Column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heading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2021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2020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2019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2018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766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400" dirty="0" err="1"/>
                        <a:t>Lorem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ipsum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dolor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1,606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1,678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2,072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2,196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75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Excepteur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sint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occaecat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373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281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381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410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186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nb-NO" sz="1400" dirty="0"/>
                        <a:t>Ut enim ad minim veniam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537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607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733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786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272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Nostrud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exercitation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365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425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506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559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194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Consectetur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adipiscing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elit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318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349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064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Nim</a:t>
                      </a:r>
                      <a:r>
                        <a:rPr lang="de-CH" sz="1400" dirty="0"/>
                        <a:t> ad minim </a:t>
                      </a:r>
                      <a:r>
                        <a:rPr lang="de-CH" sz="1400" dirty="0" err="1"/>
                        <a:t>veniam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97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82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6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67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A71FBB-3009-40AD-979B-DB4E5F59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Professor John </a:t>
            </a:r>
            <a:r>
              <a:rPr lang="de-DE" dirty="0" err="1"/>
              <a:t>Doe</a:t>
            </a:r>
            <a:endParaRPr lang="de-DE" dirty="0"/>
          </a:p>
          <a:p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  <a:p>
            <a:r>
              <a:rPr lang="de-DE" dirty="0"/>
              <a:t>beat.muster@abcd.ethz.ch</a:t>
            </a:r>
          </a:p>
          <a:p>
            <a:endParaRPr lang="de-DE" dirty="0"/>
          </a:p>
          <a:p>
            <a:r>
              <a:rPr lang="de-DE" dirty="0"/>
              <a:t>ETH </a:t>
            </a:r>
            <a:r>
              <a:rPr lang="de-DE" dirty="0" err="1"/>
              <a:t>Zurich</a:t>
            </a:r>
            <a:endParaRPr lang="de-DE" dirty="0"/>
          </a:p>
          <a:p>
            <a:r>
              <a:rPr lang="de-DE" dirty="0"/>
              <a:t>Organisational </a:t>
            </a:r>
            <a:r>
              <a:rPr lang="de-DE" dirty="0" err="1"/>
              <a:t>unit</a:t>
            </a:r>
            <a:endParaRPr lang="de-DE" dirty="0"/>
          </a:p>
          <a:p>
            <a:r>
              <a:rPr lang="de-DE" dirty="0"/>
              <a:t>Building </a:t>
            </a:r>
            <a:r>
              <a:rPr lang="de-DE" dirty="0" err="1"/>
              <a:t>Room</a:t>
            </a:r>
            <a:endParaRPr lang="de-DE" dirty="0"/>
          </a:p>
          <a:p>
            <a:r>
              <a:rPr lang="de-DE" dirty="0"/>
              <a:t>Street House </a:t>
            </a:r>
            <a:r>
              <a:rPr lang="de-DE" dirty="0" err="1"/>
              <a:t>number</a:t>
            </a:r>
            <a:endParaRPr lang="de-DE" dirty="0"/>
          </a:p>
          <a:p>
            <a:r>
              <a:rPr lang="de-DE" dirty="0"/>
              <a:t>0000 Town, Country</a:t>
            </a:r>
          </a:p>
          <a:p>
            <a:endParaRPr lang="de-DE"/>
          </a:p>
          <a:p>
            <a:r>
              <a:rPr lang="de-DE"/>
              <a:t>www</a:t>
            </a:r>
            <a:r>
              <a:rPr lang="de-DE" dirty="0"/>
              <a:t>.abcd.ethz.ch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6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 b="17337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75A7EC3-C447-4215-A677-579538741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FDD8C0-1E55-470A-8F2D-AB98607E7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25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F9179-5F46-4028-8AD3-4988AB9A6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, </a:t>
            </a: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53DF2A-2730-487C-8E19-2CA6CA915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Professor John </a:t>
            </a:r>
            <a:r>
              <a:rPr lang="de-DE" b="1" dirty="0" err="1"/>
              <a:t>Doe</a:t>
            </a:r>
            <a:endParaRPr lang="de-DE" b="1" dirty="0"/>
          </a:p>
          <a:p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  <a:p>
            <a:r>
              <a:rPr lang="de-DE" dirty="0" err="1"/>
              <a:t>dd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yyyy</a:t>
            </a:r>
            <a:r>
              <a:rPr lang="de-DE" dirty="0"/>
              <a:t>, Location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27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8334-A345-4D81-9F4E-D052229C9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, </a:t>
            </a: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CBB855-862A-446C-A75E-1B38AEA6B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Professor John </a:t>
            </a:r>
            <a:r>
              <a:rPr lang="de-DE" b="1" dirty="0" err="1"/>
              <a:t>Doe</a:t>
            </a:r>
            <a:endParaRPr lang="de-DE" b="1" dirty="0"/>
          </a:p>
          <a:p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  <a:p>
            <a:r>
              <a:rPr lang="de-DE" dirty="0" err="1"/>
              <a:t>dd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yyyy</a:t>
            </a:r>
            <a:r>
              <a:rPr lang="de-DE" dirty="0"/>
              <a:t>, Location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309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contents</a:t>
            </a:r>
            <a:r>
              <a:rPr lang="de-DE" dirty="0"/>
              <a:t>/Agenda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Content title 1</a:t>
            </a:r>
          </a:p>
          <a:p>
            <a:r>
              <a:rPr lang="de-DE" dirty="0"/>
              <a:t>Content title 2</a:t>
            </a:r>
          </a:p>
          <a:p>
            <a:r>
              <a:rPr lang="de-DE" dirty="0"/>
              <a:t>etc.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408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BD7DC3-17C3-4B09-9D8E-F143A82B2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placeholder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backspace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entering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CH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11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Subheading</a:t>
            </a:r>
            <a:r>
              <a:rPr lang="de-DE" b="1" dirty="0"/>
              <a:t> (optional)</a:t>
            </a:r>
          </a:p>
          <a:p>
            <a:pPr marL="0" indent="0">
              <a:buNone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non </a:t>
            </a:r>
            <a:r>
              <a:rPr lang="de-CH" dirty="0" err="1"/>
              <a:t>proident</a:t>
            </a:r>
            <a:r>
              <a:rPr lang="de-CH" dirty="0"/>
              <a:t>, </a:t>
            </a:r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9430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D6010-8F25-4603-8A3B-27F5FC9E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Subheading</a:t>
            </a:r>
            <a:r>
              <a:rPr lang="de-DE" b="1" dirty="0"/>
              <a:t> (optional)</a:t>
            </a:r>
          </a:p>
          <a:p>
            <a:pPr marL="0" indent="0">
              <a:buNone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amet</a:t>
            </a:r>
            <a:r>
              <a:rPr lang="de-CH" baseline="30000" dirty="0"/>
              <a:t>1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exercitation</a:t>
            </a:r>
            <a:r>
              <a:rPr lang="de-CH" baseline="30000" dirty="0"/>
              <a:t>2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</a:t>
            </a:r>
            <a:r>
              <a:rPr lang="de-CH" baseline="30000" dirty="0"/>
              <a:t>3</a:t>
            </a:r>
            <a:r>
              <a:rPr lang="de-CH" dirty="0"/>
              <a:t> non </a:t>
            </a:r>
            <a:r>
              <a:rPr lang="de-CH" dirty="0" err="1"/>
              <a:t>proident</a:t>
            </a:r>
            <a:r>
              <a:rPr lang="de-CH" dirty="0"/>
              <a:t>, </a:t>
            </a:r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D21089-1A9B-4C80-B91D-2D74FE77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Footnote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>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 </a:t>
            </a:r>
            <a:r>
              <a:rPr lang="de-CH" dirty="0" err="1"/>
              <a:t>quis</a:t>
            </a:r>
            <a:endParaRPr lang="de-CH" dirty="0"/>
          </a:p>
          <a:p>
            <a:r>
              <a:rPr lang="de-CH" dirty="0"/>
              <a:t>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.</a:t>
            </a:r>
          </a:p>
          <a:p>
            <a:r>
              <a:rPr lang="de-CH" dirty="0"/>
              <a:t>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33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30C9CD-6F3E-4243-AF8B-598CBE0FF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Subheading</a:t>
            </a:r>
            <a:r>
              <a:rPr lang="de-DE" b="1" dirty="0"/>
              <a:t> (optional)</a:t>
            </a:r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.</a:t>
            </a:r>
          </a:p>
          <a:p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non </a:t>
            </a:r>
            <a:r>
              <a:rPr lang="de-CH" dirty="0" err="1"/>
              <a:t>proident</a:t>
            </a:r>
            <a:r>
              <a:rPr lang="de-CH" dirty="0"/>
              <a:t>.</a:t>
            </a:r>
          </a:p>
          <a:p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3831729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277C3170-93C4-4004-925A-762E3FF6A529}" vid="{54F253A4-C5FF-4238-8A43-148031D6EB93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ETH_PP_Template_Presentation_en</Template>
  <TotalTime>0</TotalTime>
  <Words>929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Symbol</vt:lpstr>
      <vt:lpstr>ETH Zürich</vt:lpstr>
      <vt:lpstr>The presentation title goes here</vt:lpstr>
      <vt:lpstr>The presentation title goes here</vt:lpstr>
      <vt:lpstr>The presentation title goes here It can, if necessary, extend over two or even three lines</vt:lpstr>
      <vt:lpstr>The presentation title goes here It can, if necessary, extend over two or even three lines</vt:lpstr>
      <vt:lpstr>Table of contents/Agenda</vt:lpstr>
      <vt:lpstr>The slide title goes here</vt:lpstr>
      <vt:lpstr>The slide title goes here</vt:lpstr>
      <vt:lpstr>The slide title goes here</vt:lpstr>
      <vt:lpstr>The slide title goes here</vt:lpstr>
      <vt:lpstr>The slide title goes here</vt:lpstr>
      <vt:lpstr>A subtitle can go here, possibly spread over two lines</vt:lpstr>
      <vt:lpstr>The slide title goes here, possibly spread over two lines</vt:lpstr>
      <vt:lpstr>PowerPoint Presentation</vt:lpstr>
      <vt:lpstr>The slide title goes here</vt:lpstr>
      <vt:lpstr>The slide title goes here</vt:lpstr>
      <vt:lpstr>The slide title goes here, possibly spread over two lines</vt:lpstr>
      <vt:lpstr>The slide title goes here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creator>Michael Wicki</dc:creator>
  <cp:lastModifiedBy>Michael Wicki</cp:lastModifiedBy>
  <cp:revision>9</cp:revision>
  <dcterms:created xsi:type="dcterms:W3CDTF">2021-07-12T12:46:48Z</dcterms:created>
  <dcterms:modified xsi:type="dcterms:W3CDTF">2021-09-07T06:22:30Z</dcterms:modified>
</cp:coreProperties>
</file>