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25.05.2023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25.05.2023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smtClean="0"/>
              <a:t>Institute for Transport Planning and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VT_ETH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www.linkedin.com/school/institute-for-transport-planning-and-systems-at-the-eth-zurich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xing.com/companies/ivtethzurich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www.facebook.com/ivtethzurich/" TargetMode="External"/><Relationship Id="rId4" Type="http://schemas.openxmlformats.org/officeDocument/2006/relationships/hyperlink" Target="https://www.ivt.ethz.ch/info/news/_jcr_content.feed" TargetMode="Externa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institute-for-transport-planning-and-systems-at-the-eth-zurich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://www.ivt.ethz.ch/en/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twitter.com/IVT_ETH/" TargetMode="External"/><Relationship Id="rId2" Type="http://schemas.openxmlformats.org/officeDocument/2006/relationships/hyperlink" Target="mailto:info@ivt.ethz.ch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acebook.com/ivtethzurich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s://www.ivt.ethz.ch/info/news/_jcr_content.feed" TargetMode="External"/><Relationship Id="rId4" Type="http://schemas.openxmlformats.org/officeDocument/2006/relationships/hyperlink" Target="https://www.ivt.ethz.ch/en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s://www.xing.com/companies/ivtethzuri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</a:t>
            </a:r>
            <a:br>
              <a:rPr lang="de-DE" dirty="0"/>
            </a:br>
            <a:r>
              <a:rPr lang="de-DE" dirty="0"/>
              <a:t>Präsentation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Prof. Dr. Beat Muster</a:t>
            </a:r>
          </a:p>
          <a:p>
            <a:r>
              <a:rPr lang="de-DE" dirty="0"/>
              <a:t>Funktion des Präsentierenden</a:t>
            </a:r>
          </a:p>
          <a:p>
            <a:r>
              <a:rPr lang="de-DE" dirty="0"/>
              <a:t>TT. Monat JJJJ, Ort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1795" y="316800"/>
            <a:ext cx="1874654" cy="360000"/>
          </a:xfrm>
        </p:spPr>
        <p:txBody>
          <a:bodyPr/>
          <a:lstStyle/>
          <a:p>
            <a:pPr algn="r"/>
            <a:r>
              <a:rPr lang="de-DE" dirty="0" smtClean="0"/>
              <a:t>Institute for Transport Planning and Systems (IVT)</a:t>
            </a:r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1" y="6273800"/>
            <a:ext cx="1332470" cy="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0C9CD-6F3E-4243-AF8B-598CBE0F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Zwischenüberschrift (optional)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.</a:t>
            </a:r>
          </a:p>
          <a:p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.</a:t>
            </a:r>
          </a:p>
          <a:p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00522-08D1-4C97-AE24-545093D7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DECAF-74B9-42C9-91F9-16811C11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2D81-634A-41B2-966F-5B8C1282A848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0BB4-CA1A-4AB3-997F-BC93DE23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46383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C7DC3-2470-4708-A950-F7F2B6DA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039987-0BC5-4753-9A7E-3FA3EECB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Zwischenüberschrift (optional)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veniam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7B8A05-642E-4E24-A223-06FE3FC4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C9AAA-EE1E-4108-BF00-BDB560A7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238B-19C1-43CC-B369-032B8A600BC8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6B961-5611-4E48-81E9-C811AD8D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1027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 Zwischentitel,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DD7CFF-BF36-47E4-8302-EBC181BD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EEA281-37DD-45CF-AABF-2BFEAD6C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2617-726E-42A6-AC19-79D267EAC7EE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12</a:t>
            </a:fld>
            <a:endParaRPr lang="de-CH" noProof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3" y="4157501"/>
            <a:ext cx="706120" cy="70612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36" y="4162571"/>
            <a:ext cx="706120" cy="706120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21" y="4162571"/>
            <a:ext cx="706120" cy="706120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99" y="4152431"/>
            <a:ext cx="874779" cy="711190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4157501"/>
            <a:ext cx="708393" cy="7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C9053-41CC-4EBA-A730-58DD0D8E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C2DD8E-573B-4A0D-9060-584489CA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pic>
        <p:nvPicPr>
          <p:cNvPr id="12" name="Bildplatzhalter 11" descr="Ein Bild, das Regal, Buch, drinnen, Person enthält.&#10;&#10;Automatisch generierte Beschreibung">
            <a:extLst>
              <a:ext uri="{FF2B5EF4-FFF2-40B4-BE49-F238E27FC236}">
                <a16:creationId xmlns:a16="http://schemas.microsoft.com/office/drawing/2014/main" id="{0ED8E4C9-281F-4A62-820C-2A4870579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928"/>
          <a:stretch>
            <a:fillRect/>
          </a:stretch>
        </p:blipFill>
        <p:spPr/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54E79A-E11F-47DA-B257-C216C21E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C65-F1D0-445A-8FA5-634FDF55C206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28CB61-645C-48DB-9A5C-B65E441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9866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pic>
        <p:nvPicPr>
          <p:cNvPr id="13" name="Bildplatzhalter 12" descr="Ein Bild, das Gerät, Stern enthält.&#10;&#10;Automatisch generierte Beschreibung">
            <a:extLst>
              <a:ext uri="{FF2B5EF4-FFF2-40B4-BE49-F238E27FC236}">
                <a16:creationId xmlns:a16="http://schemas.microsoft.com/office/drawing/2014/main" id="{36CB2F4D-D610-4510-9724-70450F029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04"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A2F3-F87E-4AE4-9065-0A259B9D1DCB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754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C6779-ACCD-4204-B972-A9B25954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</a:t>
            </a:r>
          </a:p>
          <a:p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.</a:t>
            </a:r>
          </a:p>
          <a:p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6FD95-BB89-40C0-BC74-30458C4F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pic>
        <p:nvPicPr>
          <p:cNvPr id="13" name="Bildplatzhalter 12" descr="Ein Bild, das Gebäude, hängend, Fahrrad, sitzend enthält.&#10;&#10;Automatisch generierte Beschreibung">
            <a:extLst>
              <a:ext uri="{FF2B5EF4-FFF2-40B4-BE49-F238E27FC236}">
                <a16:creationId xmlns:a16="http://schemas.microsoft.com/office/drawing/2014/main" id="{B5969189-6505-437E-803B-998CD9CEF1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1EB33-26DA-4BFB-9717-A85E7FB5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902-160B-4538-99A8-1486892643D4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CD38D-E3F5-46D6-96B1-4BEB06DA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281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DD576-086D-4B8E-8EA7-96DBD842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2D83E-24ED-4BAB-928B-65865CDB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Kombination Bild und Text</a:t>
            </a:r>
          </a:p>
          <a:p>
            <a:pPr marL="0" indent="0">
              <a:buNone/>
            </a:pPr>
            <a:r>
              <a:rPr lang="de-CH" dirty="0"/>
              <a:t>Lauftext.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1F9BBF-6392-4D0B-BC48-EA50450A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CF71FFE-CA66-4F13-988C-CC5FD6C24A3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5" name="Bildplatzhalter 24" descr="Ein Bild, das drinnen, Person, stehend, Gebäude enthält.&#10;&#10;Automatisch generierte Beschreibung">
            <a:extLst>
              <a:ext uri="{FF2B5EF4-FFF2-40B4-BE49-F238E27FC236}">
                <a16:creationId xmlns:a16="http://schemas.microsoft.com/office/drawing/2014/main" id="{CD3BE92B-899D-4B9F-8994-5D652B37B0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31838" y="1412875"/>
            <a:ext cx="5256000" cy="3420000"/>
          </a:xfrm>
        </p:spPr>
      </p:pic>
      <p:pic>
        <p:nvPicPr>
          <p:cNvPr id="27" name="Bildplatzhalter 26" descr="Ein Bild, das Gebäude, Person, Mann, sitzend enthält.&#10;&#10;Automatisch generierte Beschreibung">
            <a:extLst>
              <a:ext uri="{FF2B5EF4-FFF2-40B4-BE49-F238E27FC236}">
                <a16:creationId xmlns:a16="http://schemas.microsoft.com/office/drawing/2014/main" id="{CA3839ED-5229-40EB-B896-D93F17E58A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13A63-4145-4707-821A-FA76EE3B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3C7F-0C5F-4A18-A13A-CAEFDEB56FA0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5D301-0255-4560-B6D4-207099C6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7294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67E9-D721-4AAB-B1BE-E191FA61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C67D2E-7487-43A9-B734-0DEEE96D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Kombination Bild und Text</a:t>
            </a:r>
          </a:p>
          <a:p>
            <a:pPr marL="0" indent="0">
              <a:buNone/>
            </a:pPr>
            <a:r>
              <a:rPr lang="de-CH" dirty="0"/>
              <a:t>Lauftext.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BED435-3CF3-4C2B-B76E-D293C75E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pic>
        <p:nvPicPr>
          <p:cNvPr id="27" name="Bildplatzhalter 26" descr="Ein Bild, das Fenster, Person, drinnen, suchend enthält.&#10;&#10;Automatisch generierte Beschreibung">
            <a:extLst>
              <a:ext uri="{FF2B5EF4-FFF2-40B4-BE49-F238E27FC236}">
                <a16:creationId xmlns:a16="http://schemas.microsoft.com/office/drawing/2014/main" id="{43ED9C4A-9DF2-40BA-831C-963F88C39E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  <p:pic>
        <p:nvPicPr>
          <p:cNvPr id="23" name="Bildplatzhalter 22" descr="Ein Bild, das drinnen, Tisch, Tasse, sitzend enthält.&#10;&#10;Automatisch generierte Beschreibung">
            <a:extLst>
              <a:ext uri="{FF2B5EF4-FFF2-40B4-BE49-F238E27FC236}">
                <a16:creationId xmlns:a16="http://schemas.microsoft.com/office/drawing/2014/main" id="{1928DBF4-6834-46AD-8176-8523F4E3E0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2403"/>
          <a:stretch/>
        </p:blipFill>
        <p:spPr>
          <a:xfrm>
            <a:off x="4385999" y="1414800"/>
            <a:ext cx="3420000" cy="2484000"/>
          </a:xfrm>
        </p:spPr>
      </p:pic>
      <p:pic>
        <p:nvPicPr>
          <p:cNvPr id="25" name="Bildplatzhalter 24" descr="Ein Bild, das Person, Mann, drinnen, Kühlschrank enthält.&#10;&#10;Automatisch generierte Beschreibung">
            <a:extLst>
              <a:ext uri="{FF2B5EF4-FFF2-40B4-BE49-F238E27FC236}">
                <a16:creationId xmlns:a16="http://schemas.microsoft.com/office/drawing/2014/main" id="{91999250-CA9F-48D7-8A50-D3D4BC00F9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D72CB-F104-4DE7-8E0E-740091A2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C403-2363-42FC-8982-6D08D86AEC82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5790D-0071-457D-86B5-CFCB0B92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322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A13FE-7A13-4ED3-8196-74CAF963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D6150-4476-428E-BB61-724E0142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Titel der Tabelle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8D9FD-5DBA-48C4-9294-AA5A542A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7E7EE0D9-F96C-4F09-9F41-32C62A5A654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921110477"/>
              </p:ext>
            </p:extLst>
          </p:nvPr>
        </p:nvGraphicFramePr>
        <p:xfrm>
          <a:off x="731838" y="2062163"/>
          <a:ext cx="8784000" cy="22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420380151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4049543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8064880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59520482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48875372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de-DE" sz="1400" dirty="0"/>
                        <a:t>Spaltenüberschrift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2021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2020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2019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2018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766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Lorem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ipsum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dolor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1606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1678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2072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2196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75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Excepteur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sint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occaecat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373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410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186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b-NO" sz="1400" dirty="0"/>
                        <a:t>Ut enim ad minim 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537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607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733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786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72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Nostrud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exercitation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365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425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506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194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Consectetur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adipiscing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elit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318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349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064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Nim</a:t>
                      </a:r>
                      <a:r>
                        <a:rPr lang="de-CH" sz="1400" dirty="0"/>
                        <a:t> ad minim </a:t>
                      </a:r>
                      <a:r>
                        <a:rPr lang="de-CH" sz="1400" dirty="0" err="1"/>
                        <a:t>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97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82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68459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7F48E-4D49-40AE-A9FC-A27213E0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A9D5-8325-4620-96F6-FB312AC6FB66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F25AC-71F5-49EF-B424-0872223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5267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2A71FBB-3009-40AD-979B-DB4E5F592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1"/>
            <a:ext cx="10728325" cy="4146575"/>
          </a:xfrm>
        </p:spPr>
        <p:txBody>
          <a:bodyPr/>
          <a:lstStyle/>
          <a:p>
            <a:r>
              <a:rPr lang="de-DE" dirty="0" smtClean="0"/>
              <a:t>Author</a:t>
            </a:r>
            <a:endParaRPr lang="de-DE" dirty="0"/>
          </a:p>
          <a:p>
            <a:r>
              <a:rPr lang="de-DE" dirty="0" smtClean="0"/>
              <a:t>Research Group</a:t>
            </a:r>
            <a:endParaRPr lang="de-DE" dirty="0"/>
          </a:p>
          <a:p>
            <a:r>
              <a:rPr lang="de-DE" dirty="0" smtClean="0">
                <a:hlinkClick r:id="rId2"/>
              </a:rPr>
              <a:t>info@ivt.ethz.ch</a:t>
            </a:r>
            <a:endParaRPr lang="de-DE" dirty="0"/>
          </a:p>
          <a:p>
            <a:endParaRPr lang="de-DE" dirty="0"/>
          </a:p>
          <a:p>
            <a:r>
              <a:rPr lang="de-DE" dirty="0"/>
              <a:t>ETH Zürich</a:t>
            </a:r>
          </a:p>
          <a:p>
            <a:r>
              <a:rPr lang="de-DE" dirty="0" smtClean="0"/>
              <a:t>Institute for Transport Planning and Systems (IVT)</a:t>
            </a:r>
            <a:endParaRPr lang="de-DE" dirty="0"/>
          </a:p>
          <a:p>
            <a:r>
              <a:rPr lang="de-DE" dirty="0" smtClean="0"/>
              <a:t>Stefano-Franscini-Platz 5</a:t>
            </a:r>
            <a:endParaRPr lang="de-DE" dirty="0"/>
          </a:p>
          <a:p>
            <a:r>
              <a:rPr lang="de-DE" dirty="0" smtClean="0"/>
              <a:t>8093 Zurich</a:t>
            </a:r>
            <a:endParaRPr lang="de-DE" dirty="0"/>
          </a:p>
          <a:p>
            <a:endParaRPr lang="de-DE" dirty="0"/>
          </a:p>
          <a:p>
            <a:r>
              <a:rPr lang="de-DE" dirty="0" smtClean="0">
                <a:hlinkClick r:id="rId3"/>
              </a:rPr>
              <a:t>www.ivt.ethz.ch</a:t>
            </a:r>
            <a:endParaRPr lang="de-CH" dirty="0"/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58" y="5157715"/>
            <a:ext cx="1257587" cy="1257587"/>
          </a:xfrm>
          <a:prstGeom prst="rect">
            <a:avLst/>
          </a:prstGeom>
        </p:spPr>
      </p:pic>
      <p:pic>
        <p:nvPicPr>
          <p:cNvPr id="14" name="Picture 13">
            <a:hlinkClick r:id="rId6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969202"/>
            <a:ext cx="312865" cy="312865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0" y="5962268"/>
            <a:ext cx="311531" cy="311531"/>
          </a:xfrm>
          <a:prstGeom prst="rect">
            <a:avLst/>
          </a:prstGeom>
        </p:spPr>
      </p:pic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69" y="5966763"/>
            <a:ext cx="315305" cy="315305"/>
          </a:xfrm>
          <a:prstGeom prst="rect">
            <a:avLst/>
          </a:prstGeom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37" y="5970237"/>
            <a:ext cx="377316" cy="311831"/>
          </a:xfrm>
          <a:prstGeom prst="rect">
            <a:avLst/>
          </a:prstGeom>
        </p:spPr>
      </p:pic>
      <p:pic>
        <p:nvPicPr>
          <p:cNvPr id="18" name="Picture 17">
            <a:hlinkClick r:id="rId14"/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16" y="5961410"/>
            <a:ext cx="265531" cy="3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draußen, Natur, Schnee, Wasser enthält.&#10;&#10;Automatisch generierte Beschreibung">
            <a:extLst>
              <a:ext uri="{FF2B5EF4-FFF2-40B4-BE49-F238E27FC236}">
                <a16:creationId xmlns:a16="http://schemas.microsoft.com/office/drawing/2014/main" id="{603B2668-9584-40DB-BFB6-BB9CF9989E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26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75A7EC3-C447-4215-A677-579538741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der Präsentation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FDD8C0-1E55-470A-8F2D-AB98607E7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Hier steht der Untertitel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1" y="6273800"/>
            <a:ext cx="1332470" cy="607878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1795" y="316800"/>
            <a:ext cx="1874654" cy="360000"/>
          </a:xfrm>
        </p:spPr>
        <p:txBody>
          <a:bodyPr/>
          <a:lstStyle/>
          <a:p>
            <a:pPr algn="r"/>
            <a:r>
              <a:rPr lang="de-DE" dirty="0" smtClean="0"/>
              <a:t>Institute for Transport Planning and Systems (IVT)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253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F9179-5F46-4028-8AD3-4988AB9A6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  <a:br>
              <a:rPr lang="de-DE" dirty="0"/>
            </a:br>
            <a:r>
              <a:rPr lang="de-DE" dirty="0"/>
              <a:t>Dieser kann, wenn immer nötig, über zwei</a:t>
            </a:r>
            <a:br>
              <a:rPr lang="de-DE" dirty="0"/>
            </a:br>
            <a:r>
              <a:rPr lang="de-DE" dirty="0"/>
              <a:t>oder sogar drei Zeilen laufen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53DF2A-2730-487C-8E19-2CA6CA915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Prof. Dr. Beat Muster</a:t>
            </a:r>
          </a:p>
          <a:p>
            <a:r>
              <a:rPr lang="de-DE" dirty="0"/>
              <a:t>Funktion des Präsentierenden</a:t>
            </a:r>
          </a:p>
          <a:p>
            <a:r>
              <a:rPr lang="de-DE" dirty="0"/>
              <a:t>TT. Monat JJJJ, Ort</a:t>
            </a:r>
            <a:endParaRPr lang="de-CH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1795" y="316800"/>
            <a:ext cx="1874654" cy="360000"/>
          </a:xfrm>
        </p:spPr>
        <p:txBody>
          <a:bodyPr/>
          <a:lstStyle/>
          <a:p>
            <a:pPr algn="r"/>
            <a:r>
              <a:rPr lang="de-DE" dirty="0" smtClean="0"/>
              <a:t>Institute for Transport Planning and Systems (IVT)</a:t>
            </a:r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1" y="6273800"/>
            <a:ext cx="1332470" cy="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8334-A345-4D81-9F4E-D052229C9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  <a:br>
              <a:rPr lang="de-DE" dirty="0"/>
            </a:br>
            <a:r>
              <a:rPr lang="de-DE" dirty="0"/>
              <a:t>Dieser kann, wenn immer nötig, über zwei</a:t>
            </a:r>
            <a:br>
              <a:rPr lang="de-DE" dirty="0"/>
            </a:br>
            <a:r>
              <a:rPr lang="de-DE" dirty="0"/>
              <a:t>oder sogar drei Zeilen laufen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BB855-862A-446C-A75E-1B38AEA6B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Prof. Dr. Beat Muster</a:t>
            </a:r>
          </a:p>
          <a:p>
            <a:r>
              <a:rPr lang="de-DE" dirty="0"/>
              <a:t>Funktion des Präsentierenden</a:t>
            </a:r>
          </a:p>
          <a:p>
            <a:r>
              <a:rPr lang="de-DE" dirty="0"/>
              <a:t>TT. Monat JJJJ, Ort</a:t>
            </a:r>
            <a:endParaRPr lang="de-CH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1795" y="316800"/>
            <a:ext cx="1874654" cy="360000"/>
          </a:xfrm>
        </p:spPr>
        <p:txBody>
          <a:bodyPr/>
          <a:lstStyle/>
          <a:p>
            <a:pPr algn="r"/>
            <a:r>
              <a:rPr lang="de-DE" dirty="0" smtClean="0"/>
              <a:t>Institute for Transport Planning and Systems (IVT)</a:t>
            </a:r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1" y="6273800"/>
            <a:ext cx="1332470" cy="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9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Fahrrad, sitzend, Seite, schwarz enthält.&#10;&#10;Automatisch generierte Beschreibung">
            <a:extLst>
              <a:ext uri="{FF2B5EF4-FFF2-40B4-BE49-F238E27FC236}">
                <a16:creationId xmlns:a16="http://schemas.microsoft.com/office/drawing/2014/main" id="{B2385992-6EF4-4F9E-B491-FC42FC47E2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5BBB314-EB6D-447A-92F9-C514A974C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der Präsentation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D8D1DE-5E1B-478C-871F-36D6ACA0F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Prof. Dr. Beat Muster</a:t>
            </a:r>
          </a:p>
          <a:p>
            <a:r>
              <a:rPr lang="de-DE" dirty="0"/>
              <a:t>Funktion des Präsentierenden</a:t>
            </a:r>
          </a:p>
          <a:p>
            <a:r>
              <a:rPr lang="de-DE" dirty="0"/>
              <a:t>TT. Monat JJJJ, Ort</a:t>
            </a:r>
            <a:endParaRPr lang="de-CH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1795" y="316800"/>
            <a:ext cx="1874654" cy="360000"/>
          </a:xfrm>
        </p:spPr>
        <p:txBody>
          <a:bodyPr/>
          <a:lstStyle/>
          <a:p>
            <a:pPr algn="r"/>
            <a:r>
              <a:rPr lang="de-DE" dirty="0" smtClean="0"/>
              <a:t>Institute for Transport Planning and Systems (IVT)</a:t>
            </a:r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1" y="6273800"/>
            <a:ext cx="1332470" cy="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Inhaltsverzeichnis/Agenda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Titel Inhalt 1</a:t>
            </a:r>
          </a:p>
          <a:p>
            <a:r>
              <a:rPr lang="de-DE" dirty="0"/>
              <a:t>Titel Inhalt 2</a:t>
            </a:r>
          </a:p>
          <a:p>
            <a:r>
              <a:rPr lang="de-DE" dirty="0"/>
              <a:t>usw.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smtClean="0"/>
              <a:t>Institute for Transport Planning and Systems (IVT)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BD7DC3-17C3-4B09-9D8E-F143A82B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Textplatzhalter haben als Standard </a:t>
            </a:r>
            <a:r>
              <a:rPr lang="de-DE" dirty="0" err="1"/>
              <a:t>Bulletpoints</a:t>
            </a:r>
            <a:r>
              <a:rPr lang="de-CH" dirty="0"/>
              <a:t>. Um diese zu entfernen drücken Sie vor der Texteingabe die </a:t>
            </a:r>
            <a:r>
              <a:rPr lang="de-CH" dirty="0" err="1"/>
              <a:t>Backspace</a:t>
            </a:r>
            <a:r>
              <a:rPr lang="de-CH" dirty="0"/>
              <a:t> Taste.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B7874-B99C-4F6D-A86D-EA0EE8CA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5686-0170-47AF-9B8A-7DF387E652FA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7711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Zwischenüberschrift (optional)</a:t>
            </a:r>
          </a:p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43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D6010-8F25-4603-8A3B-27F5FC9E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Zwischenüberschrift (optional)</a:t>
            </a:r>
          </a:p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amet</a:t>
            </a:r>
            <a:r>
              <a:rPr lang="de-CH" baseline="30000" dirty="0"/>
              <a:t>1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exercitation</a:t>
            </a:r>
            <a:r>
              <a:rPr lang="de-CH" baseline="30000" dirty="0"/>
              <a:t>2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</a:t>
            </a:r>
            <a:r>
              <a:rPr lang="de-CH" baseline="30000" dirty="0"/>
              <a:t>3</a:t>
            </a:r>
            <a:r>
              <a:rPr lang="de-CH" dirty="0"/>
              <a:t>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D21089-1A9B-4C80-B91D-2D74FE77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Fussnote.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/>
              <a:t>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 </a:t>
            </a:r>
            <a:r>
              <a:rPr lang="de-CH" dirty="0" err="1"/>
              <a:t>quis</a:t>
            </a:r>
            <a:endParaRPr lang="de-CH" dirty="0"/>
          </a:p>
          <a:p>
            <a:r>
              <a:rPr lang="de-CH" dirty="0"/>
              <a:t>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.</a:t>
            </a:r>
          </a:p>
          <a:p>
            <a:r>
              <a:rPr lang="de-CH" dirty="0"/>
              <a:t>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 </a:t>
            </a:r>
            <a:r>
              <a:rPr lang="de-CH" dirty="0" err="1"/>
              <a:t>fugiat</a:t>
            </a:r>
            <a:r>
              <a:rPr lang="de-CH" dirty="0"/>
              <a:t> nulla </a:t>
            </a:r>
            <a:r>
              <a:rPr lang="de-CH" dirty="0" err="1"/>
              <a:t>pariatur</a:t>
            </a:r>
            <a:r>
              <a:rPr lang="de-CH" dirty="0"/>
              <a:t>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Institute for Transport Planning and Systems (IVT)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25.05.2023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276333614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Präsentation3" id="{9C84984C-18ED-5E49-A574-15FF8A3954B8}" vid="{0B390235-9264-874C-ABEB-5D2188FC234E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eth_pp_praesentation_ohne_klassifizierung</Template>
  <TotalTime>8</TotalTime>
  <Words>932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Symbol</vt:lpstr>
      <vt:lpstr>ETH Zürich</vt:lpstr>
      <vt:lpstr>Hier steht der Titel der Präsentation</vt:lpstr>
      <vt:lpstr>Hier steht der Titel der Präsentation</vt:lpstr>
      <vt:lpstr>Hier steht der Titel der Präsentation Dieser kann, wenn immer nötig, über zwei oder sogar drei Zeilen laufen</vt:lpstr>
      <vt:lpstr>Hier steht der Titel der Präsentation Dieser kann, wenn immer nötig, über zwei oder sogar drei Zeilen laufen</vt:lpstr>
      <vt:lpstr>Hier steht der Titel der Präsentation</vt:lpstr>
      <vt:lpstr>Inhaltsverzeichnis/Agenda</vt:lpstr>
      <vt:lpstr>Hier steht der Folientitel</vt:lpstr>
      <vt:lpstr>Hier steht der Folientitel</vt:lpstr>
      <vt:lpstr>Hier steht der Folientitel</vt:lpstr>
      <vt:lpstr>Hier steht der Folientitel</vt:lpstr>
      <vt:lpstr>Hier steht der Folientitel</vt:lpstr>
      <vt:lpstr>Hier steht ein Zwischentitel, ggf. auch über zwei Zeilen</vt:lpstr>
      <vt:lpstr>Hier steht der Folientitel, ggf. auch über zwei Zeilen</vt:lpstr>
      <vt:lpstr>PowerPoint Presentation</vt:lpstr>
      <vt:lpstr>Hier steht der Folientitel</vt:lpstr>
      <vt:lpstr>Hier steht der Folientitel</vt:lpstr>
      <vt:lpstr>Hier steht der Folientitel, ggf. auch über zwei Zeilen</vt:lpstr>
      <vt:lpstr>Hier steht der Folientitel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Patrick Scherer</dc:creator>
  <cp:lastModifiedBy>Patrick Scherer</cp:lastModifiedBy>
  <cp:revision>3</cp:revision>
  <dcterms:created xsi:type="dcterms:W3CDTF">2023-05-25T11:33:24Z</dcterms:created>
  <dcterms:modified xsi:type="dcterms:W3CDTF">2023-05-25T11:42:23Z</dcterms:modified>
</cp:coreProperties>
</file>