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58" r:id="rId3"/>
    <p:sldMasterId id="2147483673" r:id="rId4"/>
    <p:sldMasterId id="2147483667" r:id="rId5"/>
    <p:sldMasterId id="2147483661" r:id="rId6"/>
    <p:sldMasterId id="2147483664" r:id="rId7"/>
  </p:sldMasterIdLst>
  <p:notesMasterIdLst>
    <p:notesMasterId r:id="rId10"/>
  </p:notesMasterIdLst>
  <p:handoutMasterIdLst>
    <p:handoutMasterId r:id="rId11"/>
  </p:handoutMasterIdLst>
  <p:sldIdLst>
    <p:sldId id="256" r:id="rId8"/>
    <p:sldId id="257" r:id="rId9"/>
  </p:sldIdLst>
  <p:sldSz cx="10691813" cy="15119350"/>
  <p:notesSz cx="6858000" cy="9144000"/>
  <p:defaultTextStyle>
    <a:defPPr>
      <a:defRPr lang="de-DE"/>
    </a:defPPr>
    <a:lvl1pPr marL="0" algn="l" defTabSz="914317" rtl="0" eaLnBrk="1" latinLnBrk="0" hangingPunct="1">
      <a:defRPr sz="1800" kern="1200">
        <a:solidFill>
          <a:schemeClr val="tx1"/>
        </a:solidFill>
        <a:latin typeface="+mn-lt"/>
        <a:ea typeface="+mn-ea"/>
        <a:cs typeface="+mn-cs"/>
      </a:defRPr>
    </a:lvl1pPr>
    <a:lvl2pPr marL="457159" algn="l" defTabSz="914317" rtl="0" eaLnBrk="1" latinLnBrk="0" hangingPunct="1">
      <a:defRPr sz="1800" kern="1200">
        <a:solidFill>
          <a:schemeClr val="tx1"/>
        </a:solidFill>
        <a:latin typeface="+mn-lt"/>
        <a:ea typeface="+mn-ea"/>
        <a:cs typeface="+mn-cs"/>
      </a:defRPr>
    </a:lvl2pPr>
    <a:lvl3pPr marL="914317" algn="l" defTabSz="914317" rtl="0" eaLnBrk="1" latinLnBrk="0" hangingPunct="1">
      <a:defRPr sz="1800" kern="1200">
        <a:solidFill>
          <a:schemeClr val="tx1"/>
        </a:solidFill>
        <a:latin typeface="+mn-lt"/>
        <a:ea typeface="+mn-ea"/>
        <a:cs typeface="+mn-cs"/>
      </a:defRPr>
    </a:lvl3pPr>
    <a:lvl4pPr marL="1371476" algn="l" defTabSz="914317" rtl="0" eaLnBrk="1" latinLnBrk="0" hangingPunct="1">
      <a:defRPr sz="1800" kern="1200">
        <a:solidFill>
          <a:schemeClr val="tx1"/>
        </a:solidFill>
        <a:latin typeface="+mn-lt"/>
        <a:ea typeface="+mn-ea"/>
        <a:cs typeface="+mn-cs"/>
      </a:defRPr>
    </a:lvl4pPr>
    <a:lvl5pPr marL="1828635" algn="l" defTabSz="914317" rtl="0" eaLnBrk="1" latinLnBrk="0" hangingPunct="1">
      <a:defRPr sz="1800" kern="1200">
        <a:solidFill>
          <a:schemeClr val="tx1"/>
        </a:solidFill>
        <a:latin typeface="+mn-lt"/>
        <a:ea typeface="+mn-ea"/>
        <a:cs typeface="+mn-cs"/>
      </a:defRPr>
    </a:lvl5pPr>
    <a:lvl6pPr marL="2285795" algn="l" defTabSz="914317" rtl="0" eaLnBrk="1" latinLnBrk="0" hangingPunct="1">
      <a:defRPr sz="1800" kern="1200">
        <a:solidFill>
          <a:schemeClr val="tx1"/>
        </a:solidFill>
        <a:latin typeface="+mn-lt"/>
        <a:ea typeface="+mn-ea"/>
        <a:cs typeface="+mn-cs"/>
      </a:defRPr>
    </a:lvl6pPr>
    <a:lvl7pPr marL="2742954" algn="l" defTabSz="914317" rtl="0" eaLnBrk="1" latinLnBrk="0" hangingPunct="1">
      <a:defRPr sz="1800" kern="1200">
        <a:solidFill>
          <a:schemeClr val="tx1"/>
        </a:solidFill>
        <a:latin typeface="+mn-lt"/>
        <a:ea typeface="+mn-ea"/>
        <a:cs typeface="+mn-cs"/>
      </a:defRPr>
    </a:lvl7pPr>
    <a:lvl8pPr marL="3200113" algn="l" defTabSz="914317" rtl="0" eaLnBrk="1" latinLnBrk="0" hangingPunct="1">
      <a:defRPr sz="1800" kern="1200">
        <a:solidFill>
          <a:schemeClr val="tx1"/>
        </a:solidFill>
        <a:latin typeface="+mn-lt"/>
        <a:ea typeface="+mn-ea"/>
        <a:cs typeface="+mn-cs"/>
      </a:defRPr>
    </a:lvl8pPr>
    <a:lvl9pPr marL="3657271" algn="l" defTabSz="9143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1" autoAdjust="0"/>
    <p:restoredTop sz="94660"/>
  </p:normalViewPr>
  <p:slideViewPr>
    <p:cSldViewPr snapToGrid="0" showGuides="1">
      <p:cViewPr varScale="1">
        <p:scale>
          <a:sx n="91" d="100"/>
          <a:sy n="91" d="100"/>
        </p:scale>
        <p:origin x="3936" y="106"/>
      </p:cViewPr>
      <p:guideLst/>
    </p:cSldViewPr>
  </p:slideViewPr>
  <p:notesTextViewPr>
    <p:cViewPr>
      <p:scale>
        <a:sx n="1" d="1"/>
        <a:sy n="1" d="1"/>
      </p:scale>
      <p:origin x="0" y="0"/>
    </p:cViewPr>
  </p:notesTextViewPr>
  <p:notesViewPr>
    <p:cSldViewPr snapToGrid="0" showGuides="1">
      <p:cViewPr varScale="1">
        <p:scale>
          <a:sx n="80" d="100"/>
          <a:sy n="80" d="100"/>
        </p:scale>
        <p:origin x="417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06.03.2024</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06.03.2024</a:t>
            </a:fld>
            <a:endParaRPr lang="de-CH"/>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317" rtl="0" eaLnBrk="1" latinLnBrk="0" hangingPunct="1">
      <a:defRPr sz="1201" kern="1200">
        <a:solidFill>
          <a:schemeClr val="tx1"/>
        </a:solidFill>
        <a:latin typeface="+mn-lt"/>
        <a:ea typeface="+mn-ea"/>
        <a:cs typeface="+mn-cs"/>
      </a:defRPr>
    </a:lvl1pPr>
    <a:lvl2pPr marL="457159" algn="l" defTabSz="914317" rtl="0" eaLnBrk="1" latinLnBrk="0" hangingPunct="1">
      <a:defRPr sz="1201" kern="1200">
        <a:solidFill>
          <a:schemeClr val="tx1"/>
        </a:solidFill>
        <a:latin typeface="+mn-lt"/>
        <a:ea typeface="+mn-ea"/>
        <a:cs typeface="+mn-cs"/>
      </a:defRPr>
    </a:lvl2pPr>
    <a:lvl3pPr marL="914317" algn="l" defTabSz="914317" rtl="0" eaLnBrk="1" latinLnBrk="0" hangingPunct="1">
      <a:defRPr sz="1201" kern="1200">
        <a:solidFill>
          <a:schemeClr val="tx1"/>
        </a:solidFill>
        <a:latin typeface="+mn-lt"/>
        <a:ea typeface="+mn-ea"/>
        <a:cs typeface="+mn-cs"/>
      </a:defRPr>
    </a:lvl3pPr>
    <a:lvl4pPr marL="1371476" algn="l" defTabSz="914317" rtl="0" eaLnBrk="1" latinLnBrk="0" hangingPunct="1">
      <a:defRPr sz="1201" kern="1200">
        <a:solidFill>
          <a:schemeClr val="tx1"/>
        </a:solidFill>
        <a:latin typeface="+mn-lt"/>
        <a:ea typeface="+mn-ea"/>
        <a:cs typeface="+mn-cs"/>
      </a:defRPr>
    </a:lvl4pPr>
    <a:lvl5pPr marL="1828635" algn="l" defTabSz="914317" rtl="0" eaLnBrk="1" latinLnBrk="0" hangingPunct="1">
      <a:defRPr sz="1201" kern="1200">
        <a:solidFill>
          <a:schemeClr val="tx1"/>
        </a:solidFill>
        <a:latin typeface="+mn-lt"/>
        <a:ea typeface="+mn-ea"/>
        <a:cs typeface="+mn-cs"/>
      </a:defRPr>
    </a:lvl5pPr>
    <a:lvl6pPr marL="2285795" algn="l" defTabSz="914317" rtl="0" eaLnBrk="1" latinLnBrk="0" hangingPunct="1">
      <a:defRPr sz="1201" kern="1200">
        <a:solidFill>
          <a:schemeClr val="tx1"/>
        </a:solidFill>
        <a:latin typeface="+mn-lt"/>
        <a:ea typeface="+mn-ea"/>
        <a:cs typeface="+mn-cs"/>
      </a:defRPr>
    </a:lvl6pPr>
    <a:lvl7pPr marL="2742954" algn="l" defTabSz="914317" rtl="0" eaLnBrk="1" latinLnBrk="0" hangingPunct="1">
      <a:defRPr sz="1201" kern="1200">
        <a:solidFill>
          <a:schemeClr val="tx1"/>
        </a:solidFill>
        <a:latin typeface="+mn-lt"/>
        <a:ea typeface="+mn-ea"/>
        <a:cs typeface="+mn-cs"/>
      </a:defRPr>
    </a:lvl7pPr>
    <a:lvl8pPr marL="3200113" algn="l" defTabSz="914317" rtl="0" eaLnBrk="1" latinLnBrk="0" hangingPunct="1">
      <a:defRPr sz="1201" kern="1200">
        <a:solidFill>
          <a:schemeClr val="tx1"/>
        </a:solidFill>
        <a:latin typeface="+mn-lt"/>
        <a:ea typeface="+mn-ea"/>
        <a:cs typeface="+mn-cs"/>
      </a:defRPr>
    </a:lvl8pPr>
    <a:lvl9pPr marL="3657271" algn="l" defTabSz="914317" rtl="0" eaLnBrk="1" latinLnBrk="0" hangingPunct="1">
      <a:defRPr sz="12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Bildplatzhalter 10">
            <a:extLst>
              <a:ext uri="{FF2B5EF4-FFF2-40B4-BE49-F238E27FC236}">
                <a16:creationId xmlns:a16="http://schemas.microsoft.com/office/drawing/2014/main" id="{29E1A2D3-E862-4464-9A32-4A0E33F592D2}"/>
              </a:ext>
            </a:extLst>
          </p:cNvPr>
          <p:cNvSpPr>
            <a:spLocks noGrp="1"/>
          </p:cNvSpPr>
          <p:nvPr>
            <p:ph type="pic" sz="quarter" idx="13"/>
          </p:nvPr>
        </p:nvSpPr>
        <p:spPr>
          <a:xfrm>
            <a:off x="8442977" y="14335113"/>
            <a:ext cx="1799548" cy="360000"/>
          </a:xfrm>
        </p:spPr>
        <p:txBody>
          <a:bodyPr/>
          <a:lstStyle>
            <a:lvl1pPr marL="0" indent="0">
              <a:buNone/>
              <a:defRPr/>
            </a:lvl1pPr>
          </a:lstStyle>
          <a:p>
            <a:r>
              <a:rPr lang="en-US" noProof="0"/>
              <a:t>Click icon to add picture</a:t>
            </a:r>
            <a:endParaRPr lang="en-US" noProof="0" dirty="0"/>
          </a:p>
        </p:txBody>
      </p:sp>
      <p:sp>
        <p:nvSpPr>
          <p:cNvPr id="10" name="Bildplatzhalter 10">
            <a:extLst>
              <a:ext uri="{FF2B5EF4-FFF2-40B4-BE49-F238E27FC236}">
                <a16:creationId xmlns:a16="http://schemas.microsoft.com/office/drawing/2014/main" id="{FF2B1A6C-ABE6-4E11-84C2-95B56E0D20C5}"/>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12" name="Bildplatzhalter 10">
            <a:extLst>
              <a:ext uri="{FF2B5EF4-FFF2-40B4-BE49-F238E27FC236}">
                <a16:creationId xmlns:a16="http://schemas.microsoft.com/office/drawing/2014/main" id="{8BA62E06-D9EB-422C-B190-AB28598166E6}"/>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14" name="Bildplatzhalter 10">
            <a:extLst>
              <a:ext uri="{FF2B5EF4-FFF2-40B4-BE49-F238E27FC236}">
                <a16:creationId xmlns:a16="http://schemas.microsoft.com/office/drawing/2014/main" id="{A05A8DC1-17CC-4BEA-9DB2-E003B0C940BB}"/>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15" name="Bildplatzhalter 10">
            <a:extLst>
              <a:ext uri="{FF2B5EF4-FFF2-40B4-BE49-F238E27FC236}">
                <a16:creationId xmlns:a16="http://schemas.microsoft.com/office/drawing/2014/main" id="{2CE9849F-3C52-4F1B-A78B-38E08DD521D6}"/>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16" name="Bildplatzhalter 10">
            <a:extLst>
              <a:ext uri="{FF2B5EF4-FFF2-40B4-BE49-F238E27FC236}">
                <a16:creationId xmlns:a16="http://schemas.microsoft.com/office/drawing/2014/main" id="{E862F049-D815-4C4D-A14F-A0AEF5B2AE26}"/>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2" name="Fußzeilenplatzhalter 1">
            <a:extLst>
              <a:ext uri="{FF2B5EF4-FFF2-40B4-BE49-F238E27FC236}">
                <a16:creationId xmlns:a16="http://schemas.microsoft.com/office/drawing/2014/main" id="{BB033E5C-1D17-4E80-9ACD-C87F6F8A425A}"/>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8" name="Textfeld 17">
            <a:extLst>
              <a:ext uri="{FF2B5EF4-FFF2-40B4-BE49-F238E27FC236}">
                <a16:creationId xmlns:a16="http://schemas.microsoft.com/office/drawing/2014/main" id="{5B87B24B-4B57-4D64-9BA7-0987C53EFED5}"/>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5872485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227AEF07-72D4-4E4A-97EC-B42638E9743F}"/>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A72E5486-E422-46D5-B9CE-9C27F11E617B}"/>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29B12437-4940-468A-ACD9-95DFB4E2722C}"/>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B5AD182C-8486-4215-B1A0-777CB3A38E15}"/>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AB1FED99-A9B0-4936-8CAD-8E5BA6D86CBC}"/>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732A6DF2-6E7E-4B84-A8C9-D1A19C836FD9}"/>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1C1A8799-F036-415D-BD18-7A64A44D71A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2ADE99D1-1838-4538-BCAE-5B0F1DCCA2E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2593275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C378B2A-4210-4B30-8938-D11F62737B9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E2FCAE3E-3323-4AD4-B085-641212E4DD3C}"/>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8CEC44D1-E8DF-4FDB-BD90-A3D8EF9BD21F}"/>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27DFCFE7-0A47-4C01-8C39-42A7776A952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003E81EC-0027-4EF2-AAF2-04705181A24F}"/>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660F281F-32A4-4D88-A61F-0B09B087247B}"/>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5AA3ABAE-9FB8-4673-B2D5-C16B577B9185}"/>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BF0EBB4F-ECF9-4B82-9E7A-67885D34243B}"/>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4297579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9D04CF4C-FB65-4F9C-9499-0F9D1FB6DA5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401661CE-5A2E-437D-8150-E0665D7626BB}"/>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1639FC5E-71F9-4A6A-8FCD-0133D746F09F}"/>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23575185-9DD5-4138-B16F-462D6FF15323}"/>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545F9ABE-E10E-438B-9CDC-1CEFF7D72B0B}"/>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67BEB04D-B134-43DA-9359-7EE293B613CD}"/>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7744DB66-F5EE-4522-85A6-139A11CD91A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CF0CC42-5361-4690-BDF8-88AF7AB1B65C}"/>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9361219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99F59B72-8A30-4578-B167-B081D271583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DF06D9B6-DFA3-4983-A787-942489DFC463}"/>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E3733825-ED0C-4064-ABE7-37F49764C460}"/>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CCAC2E61-517C-4858-9139-02D53E02BA9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37EF9C46-E8C5-439C-809C-1731C0A1EE9E}"/>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EF09BC08-ABE9-4D0A-8DDD-1E1FBEA13B4A}"/>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05DD452A-1CDC-48F3-BBB8-08F5795BB382}"/>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E16B4537-E852-4FF0-8D16-1991D3275230}"/>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5329697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71A34DB-AA50-4223-87E2-50C1BEB5108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82133057-890C-4D92-99B9-74D7A15B3A0F}"/>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8178CABE-EBB4-41FA-AEA1-65817D1E1983}"/>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708FCD41-0BBF-47B7-ABB6-758117D3352E}"/>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D9885799-F89A-4210-AFCC-CF369132E2C0}"/>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8B6E8019-44ED-4185-A279-8DAC71886F58}"/>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1109A2B1-37C6-43E4-87B1-6FCED7CE395E}"/>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10EA3F88-65A4-409F-8E69-5D7515FE8709}"/>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5137108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ußzeilenplatzhalter 1">
            <a:extLst>
              <a:ext uri="{FF2B5EF4-FFF2-40B4-BE49-F238E27FC236}">
                <a16:creationId xmlns:a16="http://schemas.microsoft.com/office/drawing/2014/main" id="{A9721B81-136E-456D-812A-E7EFBC759F47}"/>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26" name="Bildplatzhalter 10">
            <a:extLst>
              <a:ext uri="{FF2B5EF4-FFF2-40B4-BE49-F238E27FC236}">
                <a16:creationId xmlns:a16="http://schemas.microsoft.com/office/drawing/2014/main" id="{5A5BABA5-C437-48B8-8B80-925847CC10A3}"/>
              </a:ext>
            </a:extLst>
          </p:cNvPr>
          <p:cNvSpPr>
            <a:spLocks noGrp="1"/>
          </p:cNvSpPr>
          <p:nvPr>
            <p:ph type="pic" sz="quarter" idx="13"/>
          </p:nvPr>
        </p:nvSpPr>
        <p:spPr>
          <a:xfrm>
            <a:off x="8442977" y="14335113"/>
            <a:ext cx="1799548" cy="360000"/>
          </a:xfrm>
        </p:spPr>
        <p:txBody>
          <a:bodyPr/>
          <a:lstStyle>
            <a:lvl1pPr marL="0" indent="0">
              <a:buNone/>
              <a:defRPr/>
            </a:lvl1pPr>
          </a:lstStyle>
          <a:p>
            <a:r>
              <a:rPr lang="en-US" noProof="0"/>
              <a:t>Click icon to add picture</a:t>
            </a:r>
            <a:endParaRPr lang="en-US" noProof="0" dirty="0"/>
          </a:p>
        </p:txBody>
      </p:sp>
      <p:sp>
        <p:nvSpPr>
          <p:cNvPr id="27" name="Bildplatzhalter 10">
            <a:extLst>
              <a:ext uri="{FF2B5EF4-FFF2-40B4-BE49-F238E27FC236}">
                <a16:creationId xmlns:a16="http://schemas.microsoft.com/office/drawing/2014/main" id="{CA5F2675-4A0F-4837-A374-A442160A9368}"/>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28" name="Bildplatzhalter 10">
            <a:extLst>
              <a:ext uri="{FF2B5EF4-FFF2-40B4-BE49-F238E27FC236}">
                <a16:creationId xmlns:a16="http://schemas.microsoft.com/office/drawing/2014/main" id="{8A5711A6-6465-4DBC-8ECD-66F289B6396C}"/>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29" name="Bildplatzhalter 10">
            <a:extLst>
              <a:ext uri="{FF2B5EF4-FFF2-40B4-BE49-F238E27FC236}">
                <a16:creationId xmlns:a16="http://schemas.microsoft.com/office/drawing/2014/main" id="{1A1BECD8-B87C-4E7F-876E-EBBCFF4210EF}"/>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0" name="Bildplatzhalter 10">
            <a:extLst>
              <a:ext uri="{FF2B5EF4-FFF2-40B4-BE49-F238E27FC236}">
                <a16:creationId xmlns:a16="http://schemas.microsoft.com/office/drawing/2014/main" id="{9175C25E-2049-4918-92F4-41F787009537}"/>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1" name="Bildplatzhalter 10">
            <a:extLst>
              <a:ext uri="{FF2B5EF4-FFF2-40B4-BE49-F238E27FC236}">
                <a16:creationId xmlns:a16="http://schemas.microsoft.com/office/drawing/2014/main" id="{E2C16173-FCEC-4425-BBE4-CE1E4AFAEFEB}"/>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r>
              <a:rPr lang="en-US" noProof="0"/>
              <a:t>Click icon to add picture</a:t>
            </a:r>
            <a:endParaRPr lang="en-US" noProof="0" dirty="0"/>
          </a:p>
        </p:txBody>
      </p:sp>
      <p:sp>
        <p:nvSpPr>
          <p:cNvPr id="32" name="Textfeld 31">
            <a:extLst>
              <a:ext uri="{FF2B5EF4-FFF2-40B4-BE49-F238E27FC236}">
                <a16:creationId xmlns:a16="http://schemas.microsoft.com/office/drawing/2014/main" id="{9112DE20-9084-4E2E-9BC0-0A1A890F9F25}"/>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4994541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CEF1A1D6-9735-42FF-8009-2446958AE1EB}"/>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A3D88EF6-8D6C-4659-B5BB-8DEB94753861}"/>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0D06E50D-FB42-4254-9EE8-2543E9E84A67}"/>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1F4F4ACC-C650-453F-A0F3-18E1D614EF15}"/>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BF9E64DB-7BEE-49D2-9DA6-46E20AADE909}"/>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F2D2F044-F62A-4F56-98C4-E0AEA71DD7DC}"/>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B735B654-70F6-483C-BF51-FD86B9E15143}"/>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72009FF8-7D8D-490E-AD16-3FCBF43871BA}"/>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438218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A4D7663-87E1-41BF-9893-6CC92DEAC533}"/>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767D62AC-7684-4F61-A448-9555E4A618F5}"/>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6DEB9150-E5AE-4E88-97D1-4AA5CA607726}"/>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893EBACD-39CC-4EC2-80DB-6D9A34006CE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8C10DB7E-780F-4AC3-8476-7878E59DE8ED}"/>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31982410-1FD1-4B09-A987-326466D838BF}"/>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C51C1AD6-1110-4F00-824C-BC0C715009B2}"/>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8B53963F-8F54-448A-BC4B-F1BE9BD0B25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12371236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10EB9521-A92B-4AEA-83E0-E72FCA52CE74}"/>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98CAB97E-D4FD-49A9-865E-1207F880CF2C}"/>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643C4C3E-62D9-4E11-AAC9-EBFE23CB4171}"/>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A572D49B-CBEC-43EC-BC01-201B08E814B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3E45F4D9-18AD-4441-88F0-0C2887ED30E6}"/>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89CA88AF-F37D-4EF5-A450-D3FD4B64CB98}"/>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6B2D6769-B78B-4FE6-8251-0CB0A64E28A7}"/>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94242A1A-D1DA-4A29-A77F-8D09C7903C6D}"/>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5832941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8BEE220-758B-42F2-8AE3-FAA23F08D279}"/>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70119696-D82D-4436-94DD-4A78C8656279}"/>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EA4575FB-580A-49BC-B1EC-C52E325B051D}"/>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A1264118-E3E7-4CC8-A840-1A27DFFD4420}"/>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0A48F791-0CF4-4C87-B8D4-C010ED0818C0}"/>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E3321609-8777-4EE8-8C50-115761FC99FE}"/>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AF591D59-B0A5-45D2-A8A4-953CF2AD0C57}"/>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79B2282-5864-483F-A9C2-98B708E81E31}"/>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231433701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8608CB39-016B-4BF4-8342-612A7BA13D31}"/>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988ABE6A-593F-4D55-BD17-DC767E7DF808}"/>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31C309D4-AB7C-4964-8853-FAAB87F4709C}"/>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F6227264-0E4C-489A-A4DD-5525AB180744}"/>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964E781B-2486-4D58-B0E8-47243422132E}"/>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BD799EFA-A9EB-42AE-80BD-C593C93A91A3}"/>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53F2262D-02CE-45D0-9DDC-8A996DE62294}"/>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1C3EFC8F-D883-4879-8F2E-CBC81AD16730}"/>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6540297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8"/>
            <a:ext cx="9793287" cy="12780000"/>
          </a:xfrm>
          <a:solidFill>
            <a:schemeClr val="accent1"/>
          </a:solidFill>
        </p:spPr>
        <p:txBody>
          <a:bodyPr lIns="180000" tIns="360000" rIns="180000" bIns="18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5F8CEC64-5664-4130-B060-110266B4308D}"/>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9" name="Bildplatzhalter 10">
            <a:extLst>
              <a:ext uri="{FF2B5EF4-FFF2-40B4-BE49-F238E27FC236}">
                <a16:creationId xmlns:a16="http://schemas.microsoft.com/office/drawing/2014/main" id="{0C9EC0EA-ABB7-4BB0-BEC5-A6BCD853D549}"/>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20" name="Bildplatzhalter 10">
            <a:extLst>
              <a:ext uri="{FF2B5EF4-FFF2-40B4-BE49-F238E27FC236}">
                <a16:creationId xmlns:a16="http://schemas.microsoft.com/office/drawing/2014/main" id="{6E3B6F26-90D9-483A-89B7-3D574F8BB75D}"/>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1" name="Bildplatzhalter 10">
            <a:extLst>
              <a:ext uri="{FF2B5EF4-FFF2-40B4-BE49-F238E27FC236}">
                <a16:creationId xmlns:a16="http://schemas.microsoft.com/office/drawing/2014/main" id="{A91348A7-7D1B-44A1-8426-2CA4140CA1D6}"/>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2" name="Bildplatzhalter 10">
            <a:extLst>
              <a:ext uri="{FF2B5EF4-FFF2-40B4-BE49-F238E27FC236}">
                <a16:creationId xmlns:a16="http://schemas.microsoft.com/office/drawing/2014/main" id="{761868EF-A6C8-455F-B110-612B80DD0D94}"/>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23" name="Bildplatzhalter 10">
            <a:extLst>
              <a:ext uri="{FF2B5EF4-FFF2-40B4-BE49-F238E27FC236}">
                <a16:creationId xmlns:a16="http://schemas.microsoft.com/office/drawing/2014/main" id="{B981C53C-1117-4AD8-93EF-FFC3C4AF4349}"/>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E77F6827-F994-4CEB-B307-AE21D1106821}"/>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06BF8729-1A8B-4198-9E5F-E1B165BBA964}"/>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35523714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sitiv">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A72A89A-2A28-456A-A1F8-ABE86BCB08EE}"/>
              </a:ext>
            </a:extLst>
          </p:cNvPr>
          <p:cNvSpPr>
            <a:spLocks noGrp="1"/>
          </p:cNvSpPr>
          <p:nvPr>
            <p:ph type="body" sz="quarter" idx="11"/>
          </p:nvPr>
        </p:nvSpPr>
        <p:spPr>
          <a:xfrm>
            <a:off x="449263" y="1295399"/>
            <a:ext cx="9793286" cy="2700000"/>
          </a:xfrm>
          <a:solidFill>
            <a:schemeClr val="accent1"/>
          </a:solidFill>
        </p:spPr>
        <p:txBody>
          <a:bodyPr lIns="360000" tIns="360000" rIns="360000" bIns="360000" anchor="t" anchorCtr="0"/>
          <a:lstStyle>
            <a:lvl1pPr marL="0" indent="0">
              <a:lnSpc>
                <a:spcPct val="100000"/>
              </a:lnSpc>
              <a:spcBef>
                <a:spcPts val="0"/>
              </a:spcBef>
              <a:buNone/>
              <a:defRPr sz="4000">
                <a:solidFill>
                  <a:schemeClr val="bg1"/>
                </a:solidFill>
              </a:defRPr>
            </a:lvl1pPr>
            <a:lvl2pPr marL="0" indent="0">
              <a:lnSpc>
                <a:spcPct val="100000"/>
              </a:lnSpc>
              <a:spcBef>
                <a:spcPts val="0"/>
              </a:spcBef>
              <a:buNone/>
              <a:defRPr sz="1430">
                <a:solidFill>
                  <a:schemeClr val="bg1"/>
                </a:solidFill>
              </a:defRPr>
            </a:lvl2pPr>
            <a:lvl3pPr marL="0" indent="0">
              <a:lnSpc>
                <a:spcPct val="100000"/>
              </a:lnSpc>
              <a:spcBef>
                <a:spcPts val="0"/>
              </a:spcBef>
              <a:buNone/>
              <a:defRPr sz="1430">
                <a:solidFill>
                  <a:schemeClr val="bg1"/>
                </a:solidFill>
              </a:defRPr>
            </a:lvl3pPr>
            <a:lvl4pPr marL="0" indent="0">
              <a:lnSpc>
                <a:spcPct val="100000"/>
              </a:lnSpc>
              <a:spcBef>
                <a:spcPts val="0"/>
              </a:spcBef>
              <a:buNone/>
              <a:defRPr sz="1430">
                <a:solidFill>
                  <a:schemeClr val="bg1"/>
                </a:solidFill>
              </a:defRPr>
            </a:lvl4pPr>
            <a:lvl5pPr marL="0" indent="0">
              <a:lnSpc>
                <a:spcPct val="100000"/>
              </a:lnSpc>
              <a:spcBef>
                <a:spcPts val="0"/>
              </a:spcBef>
              <a:buNone/>
              <a:defRPr sz="1430">
                <a:solidFill>
                  <a:schemeClr val="bg1"/>
                </a:solidFill>
              </a:defRPr>
            </a:lvl5p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Fußzeilenplatzhalter 1">
            <a:extLst>
              <a:ext uri="{FF2B5EF4-FFF2-40B4-BE49-F238E27FC236}">
                <a16:creationId xmlns:a16="http://schemas.microsoft.com/office/drawing/2014/main" id="{D3445AAF-9BD8-4B00-9FF2-B0472F96293E}"/>
              </a:ext>
            </a:extLst>
          </p:cNvPr>
          <p:cNvSpPr>
            <a:spLocks noGrp="1"/>
          </p:cNvSpPr>
          <p:nvPr>
            <p:ph type="ftr" sz="quarter" idx="20"/>
          </p:nvPr>
        </p:nvSpPr>
        <p:spPr/>
        <p:txBody>
          <a:bodyPr/>
          <a:lstStyle/>
          <a:p>
            <a:r>
              <a:rPr lang="de-DE" dirty="0"/>
              <a:t>Organisationseinheit verbal </a:t>
            </a:r>
            <a:br>
              <a:rPr lang="de-DE" dirty="0"/>
            </a:br>
            <a:r>
              <a:rPr lang="de-DE" dirty="0"/>
              <a:t>optional auf 2 Zeilen</a:t>
            </a:r>
            <a:endParaRPr lang="en-US" noProof="0" dirty="0"/>
          </a:p>
        </p:txBody>
      </p:sp>
      <p:sp>
        <p:nvSpPr>
          <p:cNvPr id="12" name="Bildplatzhalter 10">
            <a:extLst>
              <a:ext uri="{FF2B5EF4-FFF2-40B4-BE49-F238E27FC236}">
                <a16:creationId xmlns:a16="http://schemas.microsoft.com/office/drawing/2014/main" id="{140E3753-935A-4507-AC11-F0E291845588}"/>
              </a:ext>
            </a:extLst>
          </p:cNvPr>
          <p:cNvSpPr>
            <a:spLocks noGrp="1"/>
          </p:cNvSpPr>
          <p:nvPr>
            <p:ph type="pic" sz="quarter" idx="13"/>
          </p:nvPr>
        </p:nvSpPr>
        <p:spPr>
          <a:xfrm>
            <a:off x="8442977" y="14335113"/>
            <a:ext cx="1799548" cy="360000"/>
          </a:xfrm>
        </p:spPr>
        <p:txBody>
          <a:bodyPr/>
          <a:lstStyle>
            <a:lvl1pPr marL="0" indent="0">
              <a:buNone/>
              <a:defRPr/>
            </a:lvl1pPr>
          </a:lstStyle>
          <a:p>
            <a:endParaRPr lang="en-US" noProof="0" dirty="0"/>
          </a:p>
        </p:txBody>
      </p:sp>
      <p:sp>
        <p:nvSpPr>
          <p:cNvPr id="14" name="Bildplatzhalter 10">
            <a:extLst>
              <a:ext uri="{FF2B5EF4-FFF2-40B4-BE49-F238E27FC236}">
                <a16:creationId xmlns:a16="http://schemas.microsoft.com/office/drawing/2014/main" id="{E0B96D98-4A3E-4DF7-A094-F09D8C2A2A22}"/>
              </a:ext>
            </a:extLst>
          </p:cNvPr>
          <p:cNvSpPr>
            <a:spLocks noGrp="1"/>
          </p:cNvSpPr>
          <p:nvPr>
            <p:ph type="pic" sz="quarter" idx="14"/>
          </p:nvPr>
        </p:nvSpPr>
        <p:spPr>
          <a:xfrm>
            <a:off x="383169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5" name="Bildplatzhalter 10">
            <a:extLst>
              <a:ext uri="{FF2B5EF4-FFF2-40B4-BE49-F238E27FC236}">
                <a16:creationId xmlns:a16="http://schemas.microsoft.com/office/drawing/2014/main" id="{146C052A-0C6C-45AB-B56D-6157245A1409}"/>
              </a:ext>
            </a:extLst>
          </p:cNvPr>
          <p:cNvSpPr>
            <a:spLocks noGrp="1"/>
          </p:cNvSpPr>
          <p:nvPr>
            <p:ph type="pic" sz="quarter" idx="15"/>
          </p:nvPr>
        </p:nvSpPr>
        <p:spPr>
          <a:xfrm>
            <a:off x="488204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16" name="Bildplatzhalter 10">
            <a:extLst>
              <a:ext uri="{FF2B5EF4-FFF2-40B4-BE49-F238E27FC236}">
                <a16:creationId xmlns:a16="http://schemas.microsoft.com/office/drawing/2014/main" id="{888D17E7-FED6-4C55-8A8C-FA9EA17907A6}"/>
              </a:ext>
            </a:extLst>
          </p:cNvPr>
          <p:cNvSpPr>
            <a:spLocks noGrp="1"/>
          </p:cNvSpPr>
          <p:nvPr>
            <p:ph type="pic" sz="quarter" idx="16"/>
          </p:nvPr>
        </p:nvSpPr>
        <p:spPr>
          <a:xfrm>
            <a:off x="5932385" y="14334088"/>
            <a:ext cx="900000" cy="360000"/>
          </a:xfrm>
        </p:spPr>
        <p:txBody>
          <a:bodyPr/>
          <a:lstStyle>
            <a:lvl1pPr marL="0" indent="0" algn="l">
              <a:lnSpc>
                <a:spcPct val="100000"/>
              </a:lnSpc>
              <a:spcBef>
                <a:spcPts val="0"/>
              </a:spcBef>
              <a:buNone/>
              <a:defRPr sz="700"/>
            </a:lvl1pPr>
          </a:lstStyle>
          <a:p>
            <a:endParaRPr lang="en-US" noProof="0" dirty="0"/>
          </a:p>
        </p:txBody>
      </p:sp>
      <p:sp>
        <p:nvSpPr>
          <p:cNvPr id="17" name="Bildplatzhalter 10">
            <a:extLst>
              <a:ext uri="{FF2B5EF4-FFF2-40B4-BE49-F238E27FC236}">
                <a16:creationId xmlns:a16="http://schemas.microsoft.com/office/drawing/2014/main" id="{4518EC54-715E-4943-8475-2E7D2D2F47D5}"/>
              </a:ext>
            </a:extLst>
          </p:cNvPr>
          <p:cNvSpPr>
            <a:spLocks noGrp="1"/>
          </p:cNvSpPr>
          <p:nvPr>
            <p:ph type="pic" sz="quarter" idx="17"/>
          </p:nvPr>
        </p:nvSpPr>
        <p:spPr>
          <a:xfrm>
            <a:off x="2781350"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4" name="Bildplatzhalter 10">
            <a:extLst>
              <a:ext uri="{FF2B5EF4-FFF2-40B4-BE49-F238E27FC236}">
                <a16:creationId xmlns:a16="http://schemas.microsoft.com/office/drawing/2014/main" id="{E55ED384-45AF-48A8-B0D0-01A90C0844BC}"/>
              </a:ext>
            </a:extLst>
          </p:cNvPr>
          <p:cNvSpPr>
            <a:spLocks noGrp="1"/>
          </p:cNvSpPr>
          <p:nvPr>
            <p:ph type="pic" sz="quarter" idx="18"/>
          </p:nvPr>
        </p:nvSpPr>
        <p:spPr>
          <a:xfrm>
            <a:off x="1731005" y="14335113"/>
            <a:ext cx="900000" cy="360000"/>
          </a:xfrm>
        </p:spPr>
        <p:txBody>
          <a:bodyPr/>
          <a:lstStyle>
            <a:lvl1pPr marL="0" indent="0" algn="l">
              <a:lnSpc>
                <a:spcPct val="100000"/>
              </a:lnSpc>
              <a:spcBef>
                <a:spcPts val="0"/>
              </a:spcBef>
              <a:buNone/>
              <a:defRPr sz="700"/>
            </a:lvl1pPr>
          </a:lstStyle>
          <a:p>
            <a:endParaRPr lang="en-US" noProof="0" dirty="0"/>
          </a:p>
        </p:txBody>
      </p:sp>
      <p:sp>
        <p:nvSpPr>
          <p:cNvPr id="25" name="Textfeld 24">
            <a:extLst>
              <a:ext uri="{FF2B5EF4-FFF2-40B4-BE49-F238E27FC236}">
                <a16:creationId xmlns:a16="http://schemas.microsoft.com/office/drawing/2014/main" id="{EF6DC02F-F074-4CFC-8DAD-8EA8B507E199}"/>
              </a:ext>
            </a:extLst>
          </p:cNvPr>
          <p:cNvSpPr txBox="1"/>
          <p:nvPr userDrawn="1"/>
        </p:nvSpPr>
        <p:spPr>
          <a:xfrm>
            <a:off x="445107" y="14293160"/>
            <a:ext cx="1224000" cy="180000"/>
          </a:xfrm>
          <a:prstGeom prst="rect">
            <a:avLst/>
          </a:prstGeom>
          <a:noFill/>
        </p:spPr>
        <p:txBody>
          <a:bodyPr wrap="square" lIns="0" tIns="0" rIns="0" bIns="0" rtlCol="0" anchor="ctr" anchorCtr="0">
            <a:noAutofit/>
          </a:bodyPr>
          <a:lstStyle/>
          <a:p>
            <a:pPr algn="l"/>
            <a:r>
              <a:rPr lang="en-US" sz="1200" baseline="0" dirty="0"/>
              <a:t>Partner/Sponsor:</a:t>
            </a:r>
          </a:p>
        </p:txBody>
      </p:sp>
    </p:spTree>
    <p:extLst>
      <p:ext uri="{BB962C8B-B14F-4D97-AF65-F5344CB8AC3E}">
        <p14:creationId xmlns:p14="http://schemas.microsoft.com/office/powerpoint/2010/main" val="1738345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62FDEEE2-A562-451F-B8E3-81F68BE4BC40}"/>
              </a:ext>
            </a:extLst>
          </p:cNvPr>
          <p:cNvSpPr>
            <a:spLocks noGrp="1"/>
          </p:cNvSpPr>
          <p:nvPr>
            <p:ph type="ftr" sz="quarter" idx="3"/>
          </p:nvPr>
        </p:nvSpPr>
        <p:spPr>
          <a:xfrm>
            <a:off x="8010525"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1155705437"/>
      </p:ext>
    </p:extLst>
  </p:cSld>
  <p:clrMap bg1="lt1" tx1="dk1" bg2="lt2" tx2="dk2" accent1="accent1" accent2="accent2" accent3="accent3" accent4="accent4" accent5="accent5" accent6="accent6" hlink="hlink" folHlink="folHlink"/>
  <p:sldLayoutIdLst>
    <p:sldLayoutId id="2147483656" r:id="rId1"/>
    <p:sldLayoutId id="2147483657"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3"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BF327E01-6420-49F2-A700-C496E8C76340}"/>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1882428202"/>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1AF2C9B8-0BC4-4FEF-9683-BCE79ECE758C}"/>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244596982"/>
      </p:ext>
    </p:extLst>
  </p:cSld>
  <p:clrMap bg1="lt1" tx1="dk1" bg2="lt2" tx2="dk2" accent1="accent1" accent2="accent2" accent3="accent3" accent4="accent4" accent5="accent5" accent6="accent6" hlink="hlink" folHlink="folHlink"/>
  <p:sldLayoutIdLst>
    <p:sldLayoutId id="2147483659" r:id="rId1"/>
    <p:sldLayoutId id="2147483660"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3"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DF55E107-9A5E-48D5-998E-3EA938F529F7}"/>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230138047"/>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D11A5A91-F49C-4574-8091-65E8B7BF2C4D}"/>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910210801"/>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43D01357-C561-4209-8F72-C138282932C0}"/>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822673015"/>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026" userDrawn="1">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2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449262" y="1295400"/>
            <a:ext cx="9793287" cy="2700000"/>
          </a:xfrm>
          <a:prstGeom prst="rect">
            <a:avLst/>
          </a:prstGeom>
          <a:solidFill>
            <a:schemeClr val="accent1"/>
          </a:solidFill>
        </p:spPr>
        <p:txBody>
          <a:bodyPr vert="horz" lIns="360000" tIns="360000" rIns="360000" bIns="360000" rtlCol="0" anchor="t" anchorCtr="0">
            <a:noAutofit/>
          </a:bodyPr>
          <a:lstStyle/>
          <a:p>
            <a:r>
              <a:rPr lang="en-US"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450000" y="4175124"/>
            <a:ext cx="9792550" cy="9900000"/>
          </a:xfrm>
          <a:prstGeom prst="rect">
            <a:avLst/>
          </a:prstGeom>
        </p:spPr>
        <p:txBody>
          <a:bodyPr vert="horz" lIns="0" tIns="0" rIns="0" bIns="0" rtlCol="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2" name="Grafik 11">
            <a:extLst>
              <a:ext uri="{FF2B5EF4-FFF2-40B4-BE49-F238E27FC236}">
                <a16:creationId xmlns:a16="http://schemas.microsoft.com/office/drawing/2014/main" id="{03826F6B-271F-4F45-83CA-3CA7E3EF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464284"/>
            <a:ext cx="2250000" cy="367021"/>
          </a:xfrm>
          <a:prstGeom prst="rect">
            <a:avLst/>
          </a:prstGeom>
        </p:spPr>
      </p:pic>
      <p:sp>
        <p:nvSpPr>
          <p:cNvPr id="6" name="Fußzeilenplatzhalter 4">
            <a:extLst>
              <a:ext uri="{FF2B5EF4-FFF2-40B4-BE49-F238E27FC236}">
                <a16:creationId xmlns:a16="http://schemas.microsoft.com/office/drawing/2014/main" id="{008D0C21-954E-436B-9783-87B68054FE95}"/>
              </a:ext>
            </a:extLst>
          </p:cNvPr>
          <p:cNvSpPr>
            <a:spLocks noGrp="1"/>
          </p:cNvSpPr>
          <p:nvPr>
            <p:ph type="ftr" sz="quarter" idx="3"/>
          </p:nvPr>
        </p:nvSpPr>
        <p:spPr>
          <a:xfrm>
            <a:off x="8010000" y="415704"/>
            <a:ext cx="2232000" cy="450144"/>
          </a:xfrm>
          <a:prstGeom prst="rect">
            <a:avLst/>
          </a:prstGeom>
        </p:spPr>
        <p:txBody>
          <a:bodyPr vert="horz" lIns="0" tIns="0" rIns="0" bIns="0" rtlCol="0" anchor="b" anchorCtr="0"/>
          <a:lstStyle>
            <a:lvl1pPr algn="l">
              <a:defRPr sz="1430">
                <a:solidFill>
                  <a:schemeClr val="tx1"/>
                </a:solidFill>
              </a:defRPr>
            </a:lvl1pPr>
          </a:lstStyle>
          <a:p>
            <a:r>
              <a:rPr lang="de-DE" dirty="0"/>
              <a:t>Organisationseinheit verbal </a:t>
            </a:r>
            <a:br>
              <a:rPr lang="de-DE" dirty="0"/>
            </a:br>
            <a:r>
              <a:rPr lang="de-DE" dirty="0"/>
              <a:t>optional auf 2 Zeilen</a:t>
            </a:r>
            <a:endParaRPr lang="en-US" dirty="0"/>
          </a:p>
        </p:txBody>
      </p:sp>
    </p:spTree>
    <p:extLst>
      <p:ext uri="{BB962C8B-B14F-4D97-AF65-F5344CB8AC3E}">
        <p14:creationId xmlns:p14="http://schemas.microsoft.com/office/powerpoint/2010/main" val="3035917154"/>
      </p:ext>
    </p:extLst>
  </p:cSld>
  <p:clrMap bg1="lt1" tx1="dk1" bg2="lt2" tx2="dk2" accent1="accent1" accent2="accent2" accent3="accent3" accent4="accent4" accent5="accent5" accent6="accent6" hlink="hlink" folHlink="folHlink"/>
  <p:sldLayoutIdLst>
    <p:sldLayoutId id="2147483665" r:id="rId1"/>
    <p:sldLayoutId id="2147483666" r:id="rId2"/>
  </p:sldLayoutIdLst>
  <p:hf sldNum="0" hdr="0" dt="0"/>
  <p:txStyles>
    <p:titleStyle>
      <a:lvl1pPr algn="l" defTabSz="56704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80000" indent="-180000" algn="l" defTabSz="567048" rtl="0" eaLnBrk="1" latinLnBrk="0" hangingPunct="1">
        <a:lnSpc>
          <a:spcPts val="1550"/>
        </a:lnSpc>
        <a:spcBef>
          <a:spcPts val="200"/>
        </a:spcBef>
        <a:buFont typeface="Arial" panose="020B0604020202020204" pitchFamily="34" charset="0"/>
        <a:buChar char="•"/>
        <a:defRPr sz="1200" kern="1200">
          <a:solidFill>
            <a:schemeClr val="tx1"/>
          </a:solidFill>
          <a:latin typeface="+mn-lt"/>
          <a:ea typeface="+mn-ea"/>
          <a:cs typeface="+mn-cs"/>
        </a:defRPr>
      </a:lvl1pPr>
      <a:lvl2pPr marL="36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2pPr>
      <a:lvl3pPr marL="54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3pPr>
      <a:lvl4pPr marL="72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4pPr>
      <a:lvl5pPr marL="900000" indent="-180000" algn="l" defTabSz="567048" rtl="0" eaLnBrk="1" latinLnBrk="0" hangingPunct="1">
        <a:lnSpc>
          <a:spcPts val="1550"/>
        </a:lnSpc>
        <a:spcBef>
          <a:spcPts val="200"/>
        </a:spcBef>
        <a:buFont typeface="Symbol" panose="05050102010706020507" pitchFamily="18" charset="2"/>
        <a:buChar char="-"/>
        <a:defRPr sz="1200" kern="1200">
          <a:solidFill>
            <a:schemeClr val="tx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de-DE"/>
      </a:defPPr>
      <a:lvl1pPr marL="0" algn="l" defTabSz="567048" rtl="0" eaLnBrk="1" latinLnBrk="0" hangingPunct="1">
        <a:defRPr sz="1117" kern="1200">
          <a:solidFill>
            <a:schemeClr val="tx1"/>
          </a:solidFill>
          <a:latin typeface="+mn-lt"/>
          <a:ea typeface="+mn-ea"/>
          <a:cs typeface="+mn-cs"/>
        </a:defRPr>
      </a:lvl1pPr>
      <a:lvl2pPr marL="283524" algn="l" defTabSz="567048" rtl="0" eaLnBrk="1" latinLnBrk="0" hangingPunct="1">
        <a:defRPr sz="1117" kern="1200">
          <a:solidFill>
            <a:schemeClr val="tx1"/>
          </a:solidFill>
          <a:latin typeface="+mn-lt"/>
          <a:ea typeface="+mn-ea"/>
          <a:cs typeface="+mn-cs"/>
        </a:defRPr>
      </a:lvl2pPr>
      <a:lvl3pPr marL="567048" algn="l" defTabSz="567048" rtl="0" eaLnBrk="1" latinLnBrk="0" hangingPunct="1">
        <a:defRPr sz="1117" kern="1200">
          <a:solidFill>
            <a:schemeClr val="tx1"/>
          </a:solidFill>
          <a:latin typeface="+mn-lt"/>
          <a:ea typeface="+mn-ea"/>
          <a:cs typeface="+mn-cs"/>
        </a:defRPr>
      </a:lvl3pPr>
      <a:lvl4pPr marL="850571" algn="l" defTabSz="567048" rtl="0" eaLnBrk="1" latinLnBrk="0" hangingPunct="1">
        <a:defRPr sz="1117" kern="1200">
          <a:solidFill>
            <a:schemeClr val="tx1"/>
          </a:solidFill>
          <a:latin typeface="+mn-lt"/>
          <a:ea typeface="+mn-ea"/>
          <a:cs typeface="+mn-cs"/>
        </a:defRPr>
      </a:lvl4pPr>
      <a:lvl5pPr marL="1134095" algn="l" defTabSz="567048" rtl="0" eaLnBrk="1" latinLnBrk="0" hangingPunct="1">
        <a:defRPr sz="1117" kern="1200">
          <a:solidFill>
            <a:schemeClr val="tx1"/>
          </a:solidFill>
          <a:latin typeface="+mn-lt"/>
          <a:ea typeface="+mn-ea"/>
          <a:cs typeface="+mn-cs"/>
        </a:defRPr>
      </a:lvl5pPr>
      <a:lvl6pPr marL="1417619" algn="l" defTabSz="567048" rtl="0" eaLnBrk="1" latinLnBrk="0" hangingPunct="1">
        <a:defRPr sz="1117" kern="1200">
          <a:solidFill>
            <a:schemeClr val="tx1"/>
          </a:solidFill>
          <a:latin typeface="+mn-lt"/>
          <a:ea typeface="+mn-ea"/>
          <a:cs typeface="+mn-cs"/>
        </a:defRPr>
      </a:lvl6pPr>
      <a:lvl7pPr marL="1701143" algn="l" defTabSz="567048" rtl="0" eaLnBrk="1" latinLnBrk="0" hangingPunct="1">
        <a:defRPr sz="1117" kern="1200">
          <a:solidFill>
            <a:schemeClr val="tx1"/>
          </a:solidFill>
          <a:latin typeface="+mn-lt"/>
          <a:ea typeface="+mn-ea"/>
          <a:cs typeface="+mn-cs"/>
        </a:defRPr>
      </a:lvl7pPr>
      <a:lvl8pPr marL="1984666" algn="l" defTabSz="567048" rtl="0" eaLnBrk="1" latinLnBrk="0" hangingPunct="1">
        <a:defRPr sz="1117" kern="1200">
          <a:solidFill>
            <a:schemeClr val="tx1"/>
          </a:solidFill>
          <a:latin typeface="+mn-lt"/>
          <a:ea typeface="+mn-ea"/>
          <a:cs typeface="+mn-cs"/>
        </a:defRPr>
      </a:lvl8pPr>
      <a:lvl9pPr marL="2268190" algn="l" defTabSz="56704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3">
          <p15:clr>
            <a:srgbClr val="F26B43"/>
          </p15:clr>
        </p15:guide>
        <p15:guide id="3" pos="6452">
          <p15:clr>
            <a:srgbClr val="F26B43"/>
          </p15:clr>
        </p15:guide>
        <p15:guide id="4" orient="horz" pos="816">
          <p15:clr>
            <a:srgbClr val="F26B43"/>
          </p15:clr>
        </p15:guide>
        <p15:guide id="6" orient="horz" pos="9262">
          <p15:clr>
            <a:srgbClr val="F26B43"/>
          </p15:clr>
        </p15:guide>
        <p15:guide id="8" orient="horz" pos="8867">
          <p15:clr>
            <a:srgbClr val="F26B43"/>
          </p15:clr>
        </p15:guide>
        <p15:guide id="10" pos="3436">
          <p15:clr>
            <a:srgbClr val="F26B43"/>
          </p15:clr>
        </p15:guide>
        <p15:guide id="11" pos="3299">
          <p15:clr>
            <a:srgbClr val="F26B43"/>
          </p15:clr>
        </p15:guide>
        <p15:guide id="12" orient="horz" pos="521" userDrawn="1">
          <p15:clr>
            <a:srgbClr val="F26B43"/>
          </p15:clr>
        </p15:guide>
        <p15:guide id="13" orient="horz" pos="294" userDrawn="1">
          <p15:clr>
            <a:srgbClr val="F26B43"/>
          </p15:clr>
        </p15:guide>
        <p15:guide id="14" orient="horz" pos="90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8A326D-5459-448C-A1DA-1837E53120CD}"/>
              </a:ext>
            </a:extLst>
          </p:cNvPr>
          <p:cNvSpPr>
            <a:spLocks noGrp="1"/>
          </p:cNvSpPr>
          <p:nvPr>
            <p:ph type="body" sz="quarter" idx="11"/>
          </p:nvPr>
        </p:nvSpPr>
        <p:spPr/>
        <p:txBody>
          <a:bodyPr/>
          <a:lstStyle/>
          <a:p>
            <a:r>
              <a:rPr lang="en-US" dirty="0"/>
              <a:t>Title for the poster, as brief and</a:t>
            </a:r>
          </a:p>
          <a:p>
            <a:r>
              <a:rPr lang="en-US" dirty="0"/>
              <a:t>Concise a possible</a:t>
            </a:r>
          </a:p>
          <a:p>
            <a:pPr lvl="1"/>
            <a:endParaRPr lang="en-US" dirty="0"/>
          </a:p>
          <a:p>
            <a:pPr lvl="1"/>
            <a:endParaRPr lang="en-US" dirty="0"/>
          </a:p>
          <a:p>
            <a:pPr lvl="1"/>
            <a:r>
              <a:rPr lang="en-US" dirty="0"/>
              <a:t>Author one</a:t>
            </a:r>
            <a:r>
              <a:rPr lang="en-US" baseline="30000" dirty="0"/>
              <a:t>1</a:t>
            </a:r>
            <a:r>
              <a:rPr lang="en-US" dirty="0"/>
              <a:t>, Author two</a:t>
            </a:r>
            <a:r>
              <a:rPr lang="en-US" baseline="30000" dirty="0"/>
              <a:t>2</a:t>
            </a:r>
            <a:r>
              <a:rPr lang="en-US" dirty="0"/>
              <a:t>, Author three</a:t>
            </a:r>
            <a:r>
              <a:rPr lang="en-US" baseline="30000" dirty="0"/>
              <a:t>3</a:t>
            </a:r>
            <a:endParaRPr lang="en-US" dirty="0"/>
          </a:p>
          <a:p>
            <a:pPr lvl="1"/>
            <a:r>
              <a:rPr lang="en-US" dirty="0" err="1"/>
              <a:t>Laborkurs</a:t>
            </a:r>
            <a:r>
              <a:rPr lang="en-US" dirty="0"/>
              <a:t> – </a:t>
            </a:r>
            <a:r>
              <a:rPr lang="en-US" dirty="0" err="1"/>
              <a:t>Versuch</a:t>
            </a:r>
            <a:r>
              <a:rPr lang="en-US" dirty="0"/>
              <a:t> – </a:t>
            </a:r>
            <a:r>
              <a:rPr lang="en-US" dirty="0" err="1"/>
              <a:t>Betreuer</a:t>
            </a:r>
            <a:endParaRPr lang="en-US" dirty="0"/>
          </a:p>
        </p:txBody>
      </p:sp>
      <p:pic>
        <p:nvPicPr>
          <p:cNvPr id="4" name="Picture Placeholder 3" descr="A black and grey logo&#10;&#10;Description automatically generated">
            <a:extLst>
              <a:ext uri="{FF2B5EF4-FFF2-40B4-BE49-F238E27FC236}">
                <a16:creationId xmlns:a16="http://schemas.microsoft.com/office/drawing/2014/main" id="{BD52F6C1-AB66-55A3-E3F4-2ACB9EBF087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442976" y="14326049"/>
            <a:ext cx="1801524" cy="396334"/>
          </a:xfrm>
        </p:spPr>
      </p:pic>
      <p:sp>
        <p:nvSpPr>
          <p:cNvPr id="47" name="Bildplatzhalter 46">
            <a:extLst>
              <a:ext uri="{FF2B5EF4-FFF2-40B4-BE49-F238E27FC236}">
                <a16:creationId xmlns:a16="http://schemas.microsoft.com/office/drawing/2014/main" id="{7EB1A713-840E-43B0-8BEB-A6B7E6A1627A}"/>
              </a:ext>
            </a:extLst>
          </p:cNvPr>
          <p:cNvSpPr>
            <a:spLocks noGrp="1"/>
          </p:cNvSpPr>
          <p:nvPr>
            <p:ph type="pic" sz="quarter" idx="14"/>
          </p:nvPr>
        </p:nvSpPr>
        <p:spPr/>
        <p:txBody>
          <a:bodyPr/>
          <a:lstStyle/>
          <a:p>
            <a:endParaRPr lang="de-CH"/>
          </a:p>
        </p:txBody>
      </p:sp>
      <p:sp>
        <p:nvSpPr>
          <p:cNvPr id="48" name="Bildplatzhalter 47">
            <a:extLst>
              <a:ext uri="{FF2B5EF4-FFF2-40B4-BE49-F238E27FC236}">
                <a16:creationId xmlns:a16="http://schemas.microsoft.com/office/drawing/2014/main" id="{BECD9767-2E67-4128-B20D-4AFD2A9351C2}"/>
              </a:ext>
            </a:extLst>
          </p:cNvPr>
          <p:cNvSpPr>
            <a:spLocks noGrp="1"/>
          </p:cNvSpPr>
          <p:nvPr>
            <p:ph type="pic" sz="quarter" idx="15"/>
          </p:nvPr>
        </p:nvSpPr>
        <p:spPr/>
        <p:txBody>
          <a:bodyPr/>
          <a:lstStyle/>
          <a:p>
            <a:endParaRPr lang="de-CH"/>
          </a:p>
        </p:txBody>
      </p:sp>
      <p:sp>
        <p:nvSpPr>
          <p:cNvPr id="49" name="Bildplatzhalter 48">
            <a:extLst>
              <a:ext uri="{FF2B5EF4-FFF2-40B4-BE49-F238E27FC236}">
                <a16:creationId xmlns:a16="http://schemas.microsoft.com/office/drawing/2014/main" id="{6AAF936B-2E92-4149-A91F-D6BA15B048BA}"/>
              </a:ext>
            </a:extLst>
          </p:cNvPr>
          <p:cNvSpPr>
            <a:spLocks noGrp="1"/>
          </p:cNvSpPr>
          <p:nvPr>
            <p:ph type="pic" sz="quarter" idx="16"/>
          </p:nvPr>
        </p:nvSpPr>
        <p:spPr/>
        <p:txBody>
          <a:bodyPr/>
          <a:lstStyle/>
          <a:p>
            <a:endParaRPr lang="de-CH"/>
          </a:p>
        </p:txBody>
      </p:sp>
      <p:sp>
        <p:nvSpPr>
          <p:cNvPr id="50" name="Bildplatzhalter 49">
            <a:extLst>
              <a:ext uri="{FF2B5EF4-FFF2-40B4-BE49-F238E27FC236}">
                <a16:creationId xmlns:a16="http://schemas.microsoft.com/office/drawing/2014/main" id="{DF405033-DC46-4BB1-A792-5A8344969A3D}"/>
              </a:ext>
            </a:extLst>
          </p:cNvPr>
          <p:cNvSpPr>
            <a:spLocks noGrp="1"/>
          </p:cNvSpPr>
          <p:nvPr>
            <p:ph type="pic" sz="quarter" idx="17"/>
          </p:nvPr>
        </p:nvSpPr>
        <p:spPr/>
        <p:txBody>
          <a:bodyPr/>
          <a:lstStyle/>
          <a:p>
            <a:endParaRPr lang="de-CH"/>
          </a:p>
        </p:txBody>
      </p:sp>
      <p:sp>
        <p:nvSpPr>
          <p:cNvPr id="51" name="Bildplatzhalter 50">
            <a:extLst>
              <a:ext uri="{FF2B5EF4-FFF2-40B4-BE49-F238E27FC236}">
                <a16:creationId xmlns:a16="http://schemas.microsoft.com/office/drawing/2014/main" id="{8D287291-AA51-46F4-B932-E05E3B6FBDAA}"/>
              </a:ext>
            </a:extLst>
          </p:cNvPr>
          <p:cNvSpPr>
            <a:spLocks noGrp="1"/>
          </p:cNvSpPr>
          <p:nvPr>
            <p:ph type="pic" sz="quarter" idx="18"/>
          </p:nvPr>
        </p:nvSpPr>
        <p:spPr/>
        <p:txBody>
          <a:bodyPr/>
          <a:lstStyle/>
          <a:p>
            <a:endParaRPr lang="de-CH"/>
          </a:p>
        </p:txBody>
      </p:sp>
      <p:sp>
        <p:nvSpPr>
          <p:cNvPr id="22" name="Fußzeilenplatzhalter 21">
            <a:extLst>
              <a:ext uri="{FF2B5EF4-FFF2-40B4-BE49-F238E27FC236}">
                <a16:creationId xmlns:a16="http://schemas.microsoft.com/office/drawing/2014/main" id="{29F7A211-0539-4EA7-9D38-8E4F5A4854B4}"/>
              </a:ext>
            </a:extLst>
          </p:cNvPr>
          <p:cNvSpPr>
            <a:spLocks noGrp="1"/>
          </p:cNvSpPr>
          <p:nvPr>
            <p:ph type="ftr" sz="quarter" idx="20"/>
          </p:nvPr>
        </p:nvSpPr>
        <p:spPr>
          <a:xfrm>
            <a:off x="6769916" y="415704"/>
            <a:ext cx="3472609" cy="450144"/>
          </a:xfrm>
        </p:spPr>
        <p:txBody>
          <a:bodyPr/>
          <a:lstStyle/>
          <a:p>
            <a:r>
              <a:rPr lang="de-DE" dirty="0"/>
              <a:t>Labor für Umweltingenieurwissenschaften</a:t>
            </a:r>
            <a:endParaRPr lang="en-US" noProof="0" dirty="0"/>
          </a:p>
        </p:txBody>
      </p:sp>
      <p:sp>
        <p:nvSpPr>
          <p:cNvPr id="7" name="Textfeld 6">
            <a:extLst>
              <a:ext uri="{FF2B5EF4-FFF2-40B4-BE49-F238E27FC236}">
                <a16:creationId xmlns:a16="http://schemas.microsoft.com/office/drawing/2014/main" id="{817DA120-B4C8-45E1-9AFC-01FF61FE9131}"/>
              </a:ext>
            </a:extLst>
          </p:cNvPr>
          <p:cNvSpPr txBox="1"/>
          <p:nvPr/>
        </p:nvSpPr>
        <p:spPr>
          <a:xfrm>
            <a:off x="449263" y="4464000"/>
            <a:ext cx="4788000" cy="1151593"/>
          </a:xfrm>
          <a:prstGeom prst="rect">
            <a:avLst/>
          </a:prstGeom>
          <a:solidFill>
            <a:schemeClr val="accent5"/>
          </a:solid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
        <p:nvSpPr>
          <p:cNvPr id="10" name="Textfeld 9">
            <a:extLst>
              <a:ext uri="{FF2B5EF4-FFF2-40B4-BE49-F238E27FC236}">
                <a16:creationId xmlns:a16="http://schemas.microsoft.com/office/drawing/2014/main" id="{6E2E79BC-2BA4-45CB-AE87-2A2CDC697397}"/>
              </a:ext>
            </a:extLst>
          </p:cNvPr>
          <p:cNvSpPr txBox="1"/>
          <p:nvPr/>
        </p:nvSpPr>
        <p:spPr>
          <a:xfrm>
            <a:off x="449263" y="6100816"/>
            <a:ext cx="4788000" cy="4572000"/>
          </a:xfrm>
          <a:prstGeom prst="rect">
            <a:avLst/>
          </a:prstGeom>
          <a:solidFill>
            <a:schemeClr val="bg2">
              <a:lumMod val="95000"/>
            </a:schemeClr>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of the Semantics, a large language ocean. A small river named </a:t>
            </a:r>
            <a:r>
              <a:rPr lang="en-US" sz="1200" dirty="0" err="1"/>
              <a:t>Duden</a:t>
            </a:r>
            <a:r>
              <a:rPr lang="en-US" sz="1200" dirty="0"/>
              <a:t> flows by their place and supplies it with the necessary.</a:t>
            </a:r>
          </a:p>
        </p:txBody>
      </p:sp>
      <p:sp>
        <p:nvSpPr>
          <p:cNvPr id="11" name="Textfeld 10">
            <a:extLst>
              <a:ext uri="{FF2B5EF4-FFF2-40B4-BE49-F238E27FC236}">
                <a16:creationId xmlns:a16="http://schemas.microsoft.com/office/drawing/2014/main" id="{8DB891BA-64C1-47DD-9FAA-BB9AF059A154}"/>
              </a:ext>
            </a:extLst>
          </p:cNvPr>
          <p:cNvSpPr txBox="1"/>
          <p:nvPr/>
        </p:nvSpPr>
        <p:spPr>
          <a:xfrm>
            <a:off x="5453263" y="4464000"/>
            <a:ext cx="4788000" cy="4200739"/>
          </a:xfrm>
          <a:prstGeom prst="rect">
            <a:avLst/>
          </a:prstGeom>
          <a:solidFill>
            <a:schemeClr val="bg2">
              <a:lumMod val="95000"/>
            </a:schemeClr>
          </a:solid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
        <p:nvSpPr>
          <p:cNvPr id="12" name="Textfeld 11">
            <a:extLst>
              <a:ext uri="{FF2B5EF4-FFF2-40B4-BE49-F238E27FC236}">
                <a16:creationId xmlns:a16="http://schemas.microsoft.com/office/drawing/2014/main" id="{A65136F1-4F26-4D14-9FEC-C4BE18ABE7CF}"/>
              </a:ext>
            </a:extLst>
          </p:cNvPr>
          <p:cNvSpPr txBox="1"/>
          <p:nvPr/>
        </p:nvSpPr>
        <p:spPr>
          <a:xfrm>
            <a:off x="450000" y="11124000"/>
            <a:ext cx="4788000" cy="2952000"/>
          </a:xfrm>
          <a:prstGeom prst="rect">
            <a:avLst/>
          </a:prstGeom>
          <a:solidFill>
            <a:schemeClr val="bg2">
              <a:lumMod val="95000"/>
            </a:schemeClr>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a:t>
            </a:r>
          </a:p>
        </p:txBody>
      </p:sp>
      <p:sp>
        <p:nvSpPr>
          <p:cNvPr id="13" name="Textfeld 12">
            <a:extLst>
              <a:ext uri="{FF2B5EF4-FFF2-40B4-BE49-F238E27FC236}">
                <a16:creationId xmlns:a16="http://schemas.microsoft.com/office/drawing/2014/main" id="{C7C04B1D-DC34-4E60-B6E3-5EFA9E0D3DD2}"/>
              </a:ext>
            </a:extLst>
          </p:cNvPr>
          <p:cNvSpPr txBox="1"/>
          <p:nvPr/>
        </p:nvSpPr>
        <p:spPr>
          <a:xfrm>
            <a:off x="5454650" y="9144000"/>
            <a:ext cx="4788000" cy="3492000"/>
          </a:xfrm>
          <a:prstGeom prst="rect">
            <a:avLst/>
          </a:prstGeom>
          <a:solidFill>
            <a:schemeClr val="accent5"/>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There live the blind texts. Separated they live in </a:t>
            </a:r>
            <a:r>
              <a:rPr lang="en-US" sz="1200" dirty="0" err="1"/>
              <a:t>Bookmarksgrove</a:t>
            </a:r>
            <a:r>
              <a:rPr lang="en-US" sz="1200" dirty="0"/>
              <a:t> right at the coast of the Semantics, a large language ocean. </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a:t>
            </a:r>
          </a:p>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a:t>
            </a:r>
          </a:p>
        </p:txBody>
      </p:sp>
      <p:sp>
        <p:nvSpPr>
          <p:cNvPr id="14" name="Textfeld 13">
            <a:extLst>
              <a:ext uri="{FF2B5EF4-FFF2-40B4-BE49-F238E27FC236}">
                <a16:creationId xmlns:a16="http://schemas.microsoft.com/office/drawing/2014/main" id="{A118437E-FCCF-42DB-B327-5C471781BFC8}"/>
              </a:ext>
            </a:extLst>
          </p:cNvPr>
          <p:cNvSpPr txBox="1"/>
          <p:nvPr/>
        </p:nvSpPr>
        <p:spPr>
          <a:xfrm>
            <a:off x="449263" y="5786636"/>
            <a:ext cx="4788000" cy="246221"/>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2 Method Overview</a:t>
            </a:r>
          </a:p>
        </p:txBody>
      </p:sp>
      <p:sp>
        <p:nvSpPr>
          <p:cNvPr id="15" name="Textfeld 14">
            <a:extLst>
              <a:ext uri="{FF2B5EF4-FFF2-40B4-BE49-F238E27FC236}">
                <a16:creationId xmlns:a16="http://schemas.microsoft.com/office/drawing/2014/main" id="{E3E7D849-0817-4B0F-9763-641771A2054A}"/>
              </a:ext>
            </a:extLst>
          </p:cNvPr>
          <p:cNvSpPr txBox="1"/>
          <p:nvPr/>
        </p:nvSpPr>
        <p:spPr>
          <a:xfrm>
            <a:off x="5453261" y="4176000"/>
            <a:ext cx="478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4 Results and Discussion</a:t>
            </a:r>
          </a:p>
        </p:txBody>
      </p:sp>
      <p:sp>
        <p:nvSpPr>
          <p:cNvPr id="16" name="Textfeld 15">
            <a:extLst>
              <a:ext uri="{FF2B5EF4-FFF2-40B4-BE49-F238E27FC236}">
                <a16:creationId xmlns:a16="http://schemas.microsoft.com/office/drawing/2014/main" id="{3F1E786A-1735-4425-99CD-33A905F77F28}"/>
              </a:ext>
            </a:extLst>
          </p:cNvPr>
          <p:cNvSpPr txBox="1"/>
          <p:nvPr/>
        </p:nvSpPr>
        <p:spPr>
          <a:xfrm>
            <a:off x="5454650" y="8861198"/>
            <a:ext cx="4787488"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5 Conclusion</a:t>
            </a:r>
          </a:p>
        </p:txBody>
      </p:sp>
      <p:sp>
        <p:nvSpPr>
          <p:cNvPr id="17" name="Textfeld 16">
            <a:extLst>
              <a:ext uri="{FF2B5EF4-FFF2-40B4-BE49-F238E27FC236}">
                <a16:creationId xmlns:a16="http://schemas.microsoft.com/office/drawing/2014/main" id="{380F8438-A7AA-47F0-AE8C-1C69AF9F2031}"/>
              </a:ext>
            </a:extLst>
          </p:cNvPr>
          <p:cNvSpPr txBox="1"/>
          <p:nvPr/>
        </p:nvSpPr>
        <p:spPr>
          <a:xfrm>
            <a:off x="449263" y="10829704"/>
            <a:ext cx="478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accent1"/>
                </a:solidFill>
              </a:rPr>
              <a:t>3 Materials</a:t>
            </a:r>
          </a:p>
        </p:txBody>
      </p:sp>
      <p:sp>
        <p:nvSpPr>
          <p:cNvPr id="18" name="Textfeld 17">
            <a:extLst>
              <a:ext uri="{FF2B5EF4-FFF2-40B4-BE49-F238E27FC236}">
                <a16:creationId xmlns:a16="http://schemas.microsoft.com/office/drawing/2014/main" id="{ACEFA9A8-BB0B-4C0D-B4D7-F65E05300C07}"/>
              </a:ext>
            </a:extLst>
          </p:cNvPr>
          <p:cNvSpPr txBox="1"/>
          <p:nvPr/>
        </p:nvSpPr>
        <p:spPr>
          <a:xfrm>
            <a:off x="5452249" y="12851973"/>
            <a:ext cx="4788000" cy="252000"/>
          </a:xfrm>
          <a:prstGeom prst="rect">
            <a:avLst/>
          </a:prstGeom>
          <a:noFill/>
        </p:spPr>
        <p:txBody>
          <a:bodyPr wrap="square" lIns="0" tIns="0" rIns="0" bIns="0" rtlCol="0">
            <a:noAutofit/>
          </a:bodyPr>
          <a:lstStyle/>
          <a:p>
            <a:pPr algn="l">
              <a:lnSpc>
                <a:spcPts val="1550"/>
              </a:lnSpc>
              <a:spcBef>
                <a:spcPts val="200"/>
              </a:spcBef>
            </a:pPr>
            <a:r>
              <a:rPr lang="en-US" sz="1200" dirty="0">
                <a:solidFill>
                  <a:schemeClr val="accent1"/>
                </a:solidFill>
              </a:rPr>
              <a:t>References</a:t>
            </a:r>
          </a:p>
        </p:txBody>
      </p:sp>
      <p:sp>
        <p:nvSpPr>
          <p:cNvPr id="19" name="Textfeld 18">
            <a:extLst>
              <a:ext uri="{FF2B5EF4-FFF2-40B4-BE49-F238E27FC236}">
                <a16:creationId xmlns:a16="http://schemas.microsoft.com/office/drawing/2014/main" id="{BE2192F5-5947-48B4-B856-CE73794BBCC5}"/>
              </a:ext>
            </a:extLst>
          </p:cNvPr>
          <p:cNvSpPr txBox="1"/>
          <p:nvPr/>
        </p:nvSpPr>
        <p:spPr>
          <a:xfrm>
            <a:off x="5452387" y="13104000"/>
            <a:ext cx="4788000" cy="972000"/>
          </a:xfrm>
          <a:prstGeom prst="rect">
            <a:avLst/>
          </a:prstGeom>
          <a:solidFill>
            <a:schemeClr val="bg2">
              <a:lumMod val="95000"/>
            </a:schemeClr>
          </a:solidFill>
        </p:spPr>
        <p:txBody>
          <a:bodyPr wrap="square" lIns="180000" tIns="180000" rIns="180000" bIns="180000" rtlCol="0">
            <a:noAutofit/>
          </a:bodyPr>
          <a:lstStyle/>
          <a:p>
            <a:pPr marL="108000" indent="-108000">
              <a:spcAft>
                <a:spcPts val="300"/>
              </a:spcAft>
              <a:buFont typeface="+mj-lt"/>
              <a:buAutoNum type="arabicPeriod"/>
            </a:pPr>
            <a:r>
              <a:rPr lang="en-US" sz="700" dirty="0"/>
              <a:t>This is a dummy text. Far </a:t>
            </a:r>
            <a:r>
              <a:rPr lang="en-US" sz="700" dirty="0" err="1"/>
              <a:t>far</a:t>
            </a:r>
            <a:r>
              <a:rPr lang="en-US" sz="700" dirty="0"/>
              <a:t> away, behind the word mountains, far from the countries </a:t>
            </a:r>
            <a:r>
              <a:rPr lang="en-US" sz="700" dirty="0" err="1"/>
              <a:t>Vokalia</a:t>
            </a:r>
            <a:r>
              <a:rPr lang="en-US" sz="700" dirty="0"/>
              <a:t> and </a:t>
            </a:r>
            <a:r>
              <a:rPr lang="en-US" sz="700" dirty="0" err="1"/>
              <a:t>Consonantia</a:t>
            </a:r>
            <a:r>
              <a:rPr lang="en-US" sz="700" dirty="0"/>
              <a:t>, there live the blind texts. </a:t>
            </a:r>
          </a:p>
          <a:p>
            <a:pPr marL="108000" indent="-108000">
              <a:spcAft>
                <a:spcPts val="300"/>
              </a:spcAft>
              <a:buFont typeface="+mj-lt"/>
              <a:buAutoNum type="arabicPeriod"/>
            </a:pPr>
            <a:r>
              <a:rPr lang="en-US" sz="700" dirty="0"/>
              <a:t>Separated they live in </a:t>
            </a:r>
            <a:r>
              <a:rPr lang="en-US" sz="700" dirty="0" err="1"/>
              <a:t>Bookmarksgrove</a:t>
            </a:r>
            <a:r>
              <a:rPr lang="en-US" sz="700" dirty="0"/>
              <a:t> right at the coast of the Semantics, a large language ocean.</a:t>
            </a:r>
          </a:p>
          <a:p>
            <a:pPr marL="108000" indent="-108000">
              <a:spcAft>
                <a:spcPts val="300"/>
              </a:spcAft>
              <a:buFont typeface="+mj-lt"/>
              <a:buAutoNum type="arabicPeriod"/>
            </a:pPr>
            <a:r>
              <a:rPr lang="en-US" sz="700" dirty="0"/>
              <a:t>A small river named </a:t>
            </a:r>
            <a:r>
              <a:rPr lang="en-US" sz="700" dirty="0" err="1"/>
              <a:t>Duden</a:t>
            </a:r>
            <a:r>
              <a:rPr lang="en-US" sz="700" dirty="0"/>
              <a:t> flows by their place and supplies it with the necessary </a:t>
            </a:r>
            <a:r>
              <a:rPr lang="en-US" sz="700" dirty="0" err="1"/>
              <a:t>regelialia</a:t>
            </a:r>
            <a:r>
              <a:rPr lang="en-US" sz="700" dirty="0"/>
              <a:t>.</a:t>
            </a:r>
          </a:p>
          <a:p>
            <a:pPr marL="108000" indent="-108000">
              <a:spcAft>
                <a:spcPts val="300"/>
              </a:spcAft>
              <a:buFont typeface="+mj-lt"/>
              <a:buAutoNum type="arabicPeriod"/>
            </a:pPr>
            <a:r>
              <a:rPr lang="en-US" sz="700" dirty="0"/>
              <a:t>It is a </a:t>
            </a:r>
            <a:r>
              <a:rPr lang="en-US" sz="700" dirty="0" err="1"/>
              <a:t>paradisematic</a:t>
            </a:r>
            <a:r>
              <a:rPr lang="en-US" sz="700" dirty="0"/>
              <a:t> country, in which roasted parts of sentences fly into your mouth.</a:t>
            </a:r>
          </a:p>
        </p:txBody>
      </p:sp>
      <p:pic>
        <p:nvPicPr>
          <p:cNvPr id="26" name="Grafik 25" descr="Ein Bild, das Gerät enthält.&#10;&#10;Automatisch generierte Beschreibung">
            <a:extLst>
              <a:ext uri="{FF2B5EF4-FFF2-40B4-BE49-F238E27FC236}">
                <a16:creationId xmlns:a16="http://schemas.microsoft.com/office/drawing/2014/main" id="{5D3EB56A-9501-4ED4-85B5-F164D5A2B347}"/>
              </a:ext>
            </a:extLst>
          </p:cNvPr>
          <p:cNvPicPr>
            <a:picLocks noChangeAspect="1"/>
          </p:cNvPicPr>
          <p:nvPr/>
        </p:nvPicPr>
        <p:blipFill rotWithShape="1">
          <a:blip r:embed="rId3">
            <a:extLst>
              <a:ext uri="{28A0092B-C50C-407E-A947-70E740481C1C}">
                <a14:useLocalDpi xmlns:a14="http://schemas.microsoft.com/office/drawing/2010/main" val="0"/>
              </a:ext>
            </a:extLst>
          </a:blip>
          <a:srcRect l="6405" t="15955" r="15091" b="30559"/>
          <a:stretch/>
        </p:blipFill>
        <p:spPr>
          <a:xfrm>
            <a:off x="5982813" y="5659676"/>
            <a:ext cx="3359168" cy="2288648"/>
          </a:xfrm>
          <a:prstGeom prst="rect">
            <a:avLst/>
          </a:prstGeom>
        </p:spPr>
      </p:pic>
      <p:sp>
        <p:nvSpPr>
          <p:cNvPr id="27" name="Textfeld 26">
            <a:extLst>
              <a:ext uri="{FF2B5EF4-FFF2-40B4-BE49-F238E27FC236}">
                <a16:creationId xmlns:a16="http://schemas.microsoft.com/office/drawing/2014/main" id="{B13F6C14-5548-4C19-A80E-D35E6754ADBC}"/>
              </a:ext>
            </a:extLst>
          </p:cNvPr>
          <p:cNvSpPr txBox="1"/>
          <p:nvPr/>
        </p:nvSpPr>
        <p:spPr>
          <a:xfrm>
            <a:off x="5452387" y="8116816"/>
            <a:ext cx="4788000" cy="540000"/>
          </a:xfrm>
          <a:prstGeom prst="rect">
            <a:avLst/>
          </a:prstGeom>
          <a:noFill/>
        </p:spPr>
        <p:txBody>
          <a:bodyPr wrap="square" lIns="180000" tIns="0" rIns="180000" bIns="180000" rtlCol="0" anchor="b" anchorCtr="0">
            <a:noAutofit/>
          </a:bodyPr>
          <a:lstStyle/>
          <a:p>
            <a:r>
              <a:rPr lang="en-US" sz="700" dirty="0" err="1"/>
              <a:t>Infotext</a:t>
            </a:r>
            <a:r>
              <a:rPr lang="en-US" sz="700" dirty="0"/>
              <a:t>. Lorem ipsum dolor sit </a:t>
            </a:r>
            <a:r>
              <a:rPr lang="en-US" sz="700" dirty="0" err="1"/>
              <a:t>amet</a:t>
            </a:r>
            <a:r>
              <a:rPr lang="en-US" sz="700" dirty="0"/>
              <a:t>, </a:t>
            </a:r>
            <a:r>
              <a:rPr lang="en-US" sz="700" dirty="0" err="1"/>
              <a:t>consectetur</a:t>
            </a:r>
            <a:r>
              <a:rPr lang="en-US" sz="700" dirty="0"/>
              <a:t> </a:t>
            </a:r>
            <a:r>
              <a:rPr lang="en-US" sz="700" dirty="0" err="1"/>
              <a:t>adipiscing</a:t>
            </a:r>
            <a:r>
              <a:rPr lang="en-US" sz="700" dirty="0"/>
              <a:t> </a:t>
            </a:r>
            <a:r>
              <a:rPr lang="en-US" sz="700" dirty="0" err="1"/>
              <a:t>elit</a:t>
            </a:r>
            <a:r>
              <a:rPr lang="en-US" sz="700" dirty="0"/>
              <a:t>, sed do </a:t>
            </a:r>
            <a:r>
              <a:rPr lang="en-US" sz="700" dirty="0" err="1"/>
              <a:t>eiusmod</a:t>
            </a:r>
            <a:r>
              <a:rPr lang="en-US" sz="700" dirty="0"/>
              <a:t> </a:t>
            </a:r>
            <a:r>
              <a:rPr lang="en-US" sz="700" dirty="0" err="1"/>
              <a:t>tempor</a:t>
            </a:r>
            <a:r>
              <a:rPr lang="en-US" sz="700" dirty="0"/>
              <a:t> </a:t>
            </a:r>
            <a:r>
              <a:rPr lang="en-US" sz="700" dirty="0" err="1"/>
              <a:t>incididunt</a:t>
            </a:r>
            <a:r>
              <a:rPr lang="en-US" sz="700" dirty="0"/>
              <a:t> </a:t>
            </a:r>
            <a:r>
              <a:rPr lang="en-US" sz="700" dirty="0" err="1"/>
              <a:t>ut</a:t>
            </a:r>
            <a:r>
              <a:rPr lang="en-US" sz="700" dirty="0"/>
              <a:t> </a:t>
            </a:r>
            <a:r>
              <a:rPr lang="en-US" sz="700" dirty="0" err="1"/>
              <a:t>labore</a:t>
            </a:r>
            <a:r>
              <a:rPr lang="en-US" sz="700" dirty="0"/>
              <a:t> et dolore magna </a:t>
            </a:r>
            <a:r>
              <a:rPr lang="en-US" sz="700" dirty="0" err="1"/>
              <a:t>aliqua</a:t>
            </a:r>
            <a:r>
              <a:rPr lang="en-US" sz="700" dirty="0"/>
              <a:t>. Ut </a:t>
            </a:r>
            <a:r>
              <a:rPr lang="en-US" sz="700" dirty="0" err="1"/>
              <a:t>enim</a:t>
            </a:r>
            <a:r>
              <a:rPr lang="en-US" sz="700" dirty="0"/>
              <a:t> ad minim </a:t>
            </a:r>
            <a:r>
              <a:rPr lang="en-US" sz="700" dirty="0" err="1"/>
              <a:t>veniam</a:t>
            </a:r>
            <a:r>
              <a:rPr lang="en-US" sz="700" dirty="0"/>
              <a:t>, </a:t>
            </a:r>
            <a:r>
              <a:rPr lang="en-US" sz="700" dirty="0" err="1"/>
              <a:t>quis</a:t>
            </a:r>
            <a:r>
              <a:rPr lang="en-US" sz="700" dirty="0"/>
              <a:t> </a:t>
            </a:r>
            <a:r>
              <a:rPr lang="en-US" sz="700" dirty="0" err="1"/>
              <a:t>nostrud</a:t>
            </a:r>
            <a:r>
              <a:rPr lang="en-US" sz="700" dirty="0"/>
              <a:t> exercitation </a:t>
            </a:r>
            <a:r>
              <a:rPr lang="en-US" sz="700" dirty="0" err="1"/>
              <a:t>ullamco</a:t>
            </a:r>
            <a:r>
              <a:rPr lang="en-US" sz="700" dirty="0"/>
              <a:t> </a:t>
            </a:r>
            <a:r>
              <a:rPr lang="en-US" sz="700" dirty="0" err="1"/>
              <a:t>laboris</a:t>
            </a:r>
            <a:r>
              <a:rPr lang="en-US" sz="700" dirty="0"/>
              <a:t> nisi </a:t>
            </a:r>
            <a:r>
              <a:rPr lang="en-US" sz="700" dirty="0" err="1"/>
              <a:t>ut</a:t>
            </a:r>
            <a:r>
              <a:rPr lang="en-US" sz="700" dirty="0"/>
              <a:t> </a:t>
            </a:r>
            <a:r>
              <a:rPr lang="en-US" sz="700" dirty="0" err="1"/>
              <a:t>aliquip</a:t>
            </a:r>
            <a:r>
              <a:rPr lang="en-US" sz="700" dirty="0"/>
              <a:t> </a:t>
            </a:r>
            <a:r>
              <a:rPr lang="en-US" sz="700" dirty="0" err="1"/>
              <a:t>exter</a:t>
            </a:r>
            <a:r>
              <a:rPr lang="en-US" sz="700" dirty="0"/>
              <a:t>.</a:t>
            </a:r>
          </a:p>
        </p:txBody>
      </p:sp>
      <p:sp>
        <p:nvSpPr>
          <p:cNvPr id="28" name="Textfeld 27">
            <a:extLst>
              <a:ext uri="{FF2B5EF4-FFF2-40B4-BE49-F238E27FC236}">
                <a16:creationId xmlns:a16="http://schemas.microsoft.com/office/drawing/2014/main" id="{D46EAE26-92FD-4D9C-B0F5-71F895A017B2}"/>
              </a:ext>
            </a:extLst>
          </p:cNvPr>
          <p:cNvSpPr txBox="1"/>
          <p:nvPr/>
        </p:nvSpPr>
        <p:spPr>
          <a:xfrm>
            <a:off x="449263" y="10132816"/>
            <a:ext cx="4787263" cy="540000"/>
          </a:xfrm>
          <a:prstGeom prst="rect">
            <a:avLst/>
          </a:prstGeom>
          <a:noFill/>
        </p:spPr>
        <p:txBody>
          <a:bodyPr wrap="square" lIns="180000" tIns="0" rIns="180000" bIns="180000" rtlCol="0" anchor="b" anchorCtr="0">
            <a:noAutofit/>
          </a:bodyPr>
          <a:lstStyle/>
          <a:p>
            <a:r>
              <a:rPr lang="en-US" sz="700"/>
              <a:t>Infotext. Lorem ipsum dolor sit amet, consectetur adipiscing elit, sed do eiusmod tempor incididunt ut labore et dolore magna aliqua. Ut enim ad minim veniam, quis nostrud exercitation ullamco laboris nisi ut aliquip exter.</a:t>
            </a:r>
          </a:p>
        </p:txBody>
      </p:sp>
      <p:pic>
        <p:nvPicPr>
          <p:cNvPr id="32" name="Grafik 31" descr="Ein Bild, das Gerät enthält.&#10;&#10;Automatisch generierte Beschreibung">
            <a:extLst>
              <a:ext uri="{FF2B5EF4-FFF2-40B4-BE49-F238E27FC236}">
                <a16:creationId xmlns:a16="http://schemas.microsoft.com/office/drawing/2014/main" id="{75123C79-63FB-48FF-A5A3-66B717CB26C2}"/>
              </a:ext>
            </a:extLst>
          </p:cNvPr>
          <p:cNvPicPr>
            <a:picLocks noChangeAspect="1"/>
          </p:cNvPicPr>
          <p:nvPr/>
        </p:nvPicPr>
        <p:blipFill rotWithShape="1">
          <a:blip r:embed="rId4">
            <a:extLst>
              <a:ext uri="{28A0092B-C50C-407E-A947-70E740481C1C}">
                <a14:useLocalDpi xmlns:a14="http://schemas.microsoft.com/office/drawing/2010/main" val="0"/>
              </a:ext>
            </a:extLst>
          </a:blip>
          <a:srcRect t="7417" b="5764"/>
          <a:stretch/>
        </p:blipFill>
        <p:spPr>
          <a:xfrm>
            <a:off x="1122193" y="7725545"/>
            <a:ext cx="3441402" cy="2390217"/>
          </a:xfrm>
          <a:prstGeom prst="rect">
            <a:avLst/>
          </a:prstGeom>
        </p:spPr>
      </p:pic>
      <p:pic>
        <p:nvPicPr>
          <p:cNvPr id="34" name="Grafik 33" descr="Ein Bild, das Fenster, Person, drinnen, suchend enthält.&#10;&#10;Automatisch generierte Beschreibung">
            <a:extLst>
              <a:ext uri="{FF2B5EF4-FFF2-40B4-BE49-F238E27FC236}">
                <a16:creationId xmlns:a16="http://schemas.microsoft.com/office/drawing/2014/main" id="{89D7D56F-7A6C-402B-A52A-80B4FF5E1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08" y="12370430"/>
            <a:ext cx="2124000" cy="1528107"/>
          </a:xfrm>
          <a:prstGeom prst="rect">
            <a:avLst/>
          </a:prstGeom>
        </p:spPr>
      </p:pic>
      <p:pic>
        <p:nvPicPr>
          <p:cNvPr id="36" name="Grafik 35" descr="Ein Bild, das Gerät, Stern enthält.&#10;&#10;Automatisch generierte Beschreibung">
            <a:extLst>
              <a:ext uri="{FF2B5EF4-FFF2-40B4-BE49-F238E27FC236}">
                <a16:creationId xmlns:a16="http://schemas.microsoft.com/office/drawing/2014/main" id="{A9783DE3-DD44-4058-A300-126B42CE3BFF}"/>
              </a:ext>
            </a:extLst>
          </p:cNvPr>
          <p:cNvPicPr>
            <a:picLocks noChangeAspect="1"/>
          </p:cNvPicPr>
          <p:nvPr/>
        </p:nvPicPr>
        <p:blipFill rotWithShape="1">
          <a:blip r:embed="rId6">
            <a:extLst>
              <a:ext uri="{28A0092B-C50C-407E-A947-70E740481C1C}">
                <a14:useLocalDpi xmlns:a14="http://schemas.microsoft.com/office/drawing/2010/main" val="0"/>
              </a:ext>
            </a:extLst>
          </a:blip>
          <a:srcRect l="8944" t="412" r="13954" b="906"/>
          <a:stretch/>
        </p:blipFill>
        <p:spPr>
          <a:xfrm>
            <a:off x="2945416" y="12370430"/>
            <a:ext cx="2124000" cy="1528107"/>
          </a:xfrm>
          <a:prstGeom prst="rect">
            <a:avLst/>
          </a:prstGeom>
        </p:spPr>
      </p:pic>
      <p:graphicFrame>
        <p:nvGraphicFramePr>
          <p:cNvPr id="39" name="Tabelle 39">
            <a:extLst>
              <a:ext uri="{FF2B5EF4-FFF2-40B4-BE49-F238E27FC236}">
                <a16:creationId xmlns:a16="http://schemas.microsoft.com/office/drawing/2014/main" id="{FEB4E1AE-40A9-48EC-B94C-7FED907E7622}"/>
              </a:ext>
            </a:extLst>
          </p:cNvPr>
          <p:cNvGraphicFramePr>
            <a:graphicFrameLocks noGrp="1"/>
          </p:cNvGraphicFramePr>
          <p:nvPr>
            <p:extLst>
              <p:ext uri="{D42A27DB-BD31-4B8C-83A1-F6EECF244321}">
                <p14:modId xmlns:p14="http://schemas.microsoft.com/office/powerpoint/2010/main" val="1963940148"/>
              </p:ext>
            </p:extLst>
          </p:nvPr>
        </p:nvGraphicFramePr>
        <p:xfrm>
          <a:off x="5670143" y="11367723"/>
          <a:ext cx="4356000" cy="1080000"/>
        </p:xfrm>
        <a:graphic>
          <a:graphicData uri="http://schemas.openxmlformats.org/drawingml/2006/table">
            <a:tbl>
              <a:tblPr firstRow="1" bandRow="1">
                <a:tableStyleId>{9D7B26C5-4107-4FEC-AEDC-1716B250A1EF}</a:tableStyleId>
              </a:tblPr>
              <a:tblGrid>
                <a:gridCol w="2484000">
                  <a:extLst>
                    <a:ext uri="{9D8B030D-6E8A-4147-A177-3AD203B41FA5}">
                      <a16:colId xmlns:a16="http://schemas.microsoft.com/office/drawing/2014/main" val="3440365527"/>
                    </a:ext>
                  </a:extLst>
                </a:gridCol>
                <a:gridCol w="936000">
                  <a:extLst>
                    <a:ext uri="{9D8B030D-6E8A-4147-A177-3AD203B41FA5}">
                      <a16:colId xmlns:a16="http://schemas.microsoft.com/office/drawing/2014/main" val="3491390453"/>
                    </a:ext>
                  </a:extLst>
                </a:gridCol>
                <a:gridCol w="936000">
                  <a:extLst>
                    <a:ext uri="{9D8B030D-6E8A-4147-A177-3AD203B41FA5}">
                      <a16:colId xmlns:a16="http://schemas.microsoft.com/office/drawing/2014/main" val="2770859426"/>
                    </a:ext>
                  </a:extLst>
                </a:gridCol>
              </a:tblGrid>
              <a:tr h="216000">
                <a:tc>
                  <a:txBody>
                    <a:bodyPr/>
                    <a:lstStyle/>
                    <a:p>
                      <a:r>
                        <a:rPr lang="de-DE" dirty="0" err="1"/>
                        <a:t>Lorem</a:t>
                      </a:r>
                      <a:r>
                        <a:rPr lang="de-DE" dirty="0"/>
                        <a:t> </a:t>
                      </a:r>
                      <a:r>
                        <a:rPr lang="de-DE" dirty="0" err="1"/>
                        <a:t>ipsum</a:t>
                      </a:r>
                      <a:endParaRPr lang="en-GB" dirty="0"/>
                    </a:p>
                  </a:txBody>
                  <a:tcPr marL="0" marR="0" marT="0" marB="0" anchor="ctr">
                    <a:lnT w="12700" cmpd="sng">
                      <a:noFill/>
                    </a:lnT>
                  </a:tcPr>
                </a:tc>
                <a:tc>
                  <a:txBody>
                    <a:bodyPr/>
                    <a:lstStyle/>
                    <a:p>
                      <a:r>
                        <a:rPr lang="de-DE" b="0" dirty="0" err="1"/>
                        <a:t>dummy</a:t>
                      </a:r>
                      <a:r>
                        <a:rPr lang="de-DE" b="0" dirty="0"/>
                        <a:t> </a:t>
                      </a:r>
                      <a:r>
                        <a:rPr lang="de-DE" b="0" dirty="0" err="1"/>
                        <a:t>text</a:t>
                      </a:r>
                      <a:endParaRPr lang="en-GB" b="0" dirty="0"/>
                    </a:p>
                  </a:txBody>
                  <a:tcPr marL="0" marR="0" marT="0" marB="0" anchor="ctr">
                    <a:lnT w="12700" cmpd="sng">
                      <a:noFill/>
                    </a:lnT>
                  </a:tcPr>
                </a:tc>
                <a:tc>
                  <a:txBody>
                    <a:bodyPr/>
                    <a:lstStyle/>
                    <a:p>
                      <a:r>
                        <a:rPr lang="de-DE" b="0" dirty="0"/>
                        <a:t>Dummy </a:t>
                      </a:r>
                      <a:r>
                        <a:rPr lang="de-DE" b="0" dirty="0" err="1"/>
                        <a:t>text</a:t>
                      </a:r>
                      <a:endParaRPr lang="en-GB" b="0" dirty="0"/>
                    </a:p>
                  </a:txBody>
                  <a:tcPr marL="0" marR="0" marT="0" marB="0" anchor="ctr">
                    <a:lnT w="12700" cmpd="sng">
                      <a:noFill/>
                    </a:lnT>
                  </a:tcPr>
                </a:tc>
                <a:extLst>
                  <a:ext uri="{0D108BD9-81ED-4DB2-BD59-A6C34878D82A}">
                    <a16:rowId xmlns:a16="http://schemas.microsoft.com/office/drawing/2014/main" val="2746120897"/>
                  </a:ext>
                </a:extLst>
              </a:tr>
              <a:tr h="216000">
                <a:tc>
                  <a:txBody>
                    <a:bodyPr/>
                    <a:lstStyle/>
                    <a:p>
                      <a:r>
                        <a:rPr lang="de-DE" dirty="0" err="1"/>
                        <a:t>dummy</a:t>
                      </a:r>
                      <a:r>
                        <a:rPr lang="de-DE" dirty="0"/>
                        <a:t> </a:t>
                      </a:r>
                      <a:r>
                        <a:rPr lang="de-DE" dirty="0" err="1"/>
                        <a:t>text</a:t>
                      </a:r>
                      <a:endParaRPr lang="en-GB" dirty="0"/>
                    </a:p>
                  </a:txBody>
                  <a:tcPr marL="0" marR="0" marT="0" marB="0" anchor="ctr">
                    <a:lnB w="3175" cap="flat" cmpd="sng" algn="ctr">
                      <a:solidFill>
                        <a:schemeClr val="tx1"/>
                      </a:solidFill>
                      <a:prstDash val="solid"/>
                      <a:round/>
                      <a:headEnd type="none" w="med" len="med"/>
                      <a:tailEnd type="none" w="med" len="med"/>
                    </a:lnB>
                    <a:noFill/>
                  </a:tcPr>
                </a:tc>
                <a:tc>
                  <a:txBody>
                    <a:bodyPr/>
                    <a:lstStyle/>
                    <a:p>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946654"/>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083683"/>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926018"/>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757118"/>
                  </a:ext>
                </a:extLst>
              </a:tr>
            </a:tbl>
          </a:graphicData>
        </a:graphic>
      </p:graphicFrame>
      <p:sp>
        <p:nvSpPr>
          <p:cNvPr id="64" name="Textfeld 63">
            <a:extLst>
              <a:ext uri="{FF2B5EF4-FFF2-40B4-BE49-F238E27FC236}">
                <a16:creationId xmlns:a16="http://schemas.microsoft.com/office/drawing/2014/main" id="{16F2F553-33F3-48C6-BF49-80A678D93FBD}"/>
              </a:ext>
            </a:extLst>
          </p:cNvPr>
          <p:cNvSpPr txBox="1"/>
          <p:nvPr/>
        </p:nvSpPr>
        <p:spPr>
          <a:xfrm>
            <a:off x="449263" y="4176000"/>
            <a:ext cx="4788000" cy="288000"/>
          </a:xfrm>
          <a:prstGeom prst="rect">
            <a:avLst/>
          </a:prstGeom>
          <a:noFill/>
        </p:spPr>
        <p:txBody>
          <a:bodyPr wrap="square" lIns="0" tIns="0" rIns="0" bIns="0" rtlCol="0">
            <a:noAutofit/>
          </a:bodyPr>
          <a:lstStyle/>
          <a:p>
            <a:pPr algn="l">
              <a:lnSpc>
                <a:spcPts val="1550"/>
              </a:lnSpc>
              <a:spcBef>
                <a:spcPts val="200"/>
              </a:spcBef>
            </a:pPr>
            <a:r>
              <a:rPr lang="en-US" sz="1600" dirty="0">
                <a:solidFill>
                  <a:schemeClr val="accent1"/>
                </a:solidFill>
              </a:rPr>
              <a:t>1 Introduction</a:t>
            </a:r>
          </a:p>
        </p:txBody>
      </p:sp>
    </p:spTree>
    <p:extLst>
      <p:ext uri="{BB962C8B-B14F-4D97-AF65-F5344CB8AC3E}">
        <p14:creationId xmlns:p14="http://schemas.microsoft.com/office/powerpoint/2010/main" val="6456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F9594CF-6330-4F26-B0C5-56AC5464B5EC}"/>
              </a:ext>
            </a:extLst>
          </p:cNvPr>
          <p:cNvSpPr>
            <a:spLocks noGrp="1"/>
          </p:cNvSpPr>
          <p:nvPr>
            <p:ph type="body" sz="quarter" idx="11"/>
          </p:nvPr>
        </p:nvSpPr>
        <p:spPr>
          <a:solidFill>
            <a:schemeClr val="accent1"/>
          </a:solidFill>
        </p:spPr>
        <p:txBody>
          <a:bodyPr tIns="216000"/>
          <a:lstStyle/>
          <a:p>
            <a:r>
              <a:rPr lang="en-US" dirty="0"/>
              <a:t>Title for the poster, as brief and </a:t>
            </a:r>
          </a:p>
          <a:p>
            <a:r>
              <a:rPr lang="en-US" dirty="0"/>
              <a:t>concise as possible</a:t>
            </a:r>
          </a:p>
          <a:p>
            <a:pPr lvl="1"/>
            <a:endParaRPr lang="en-US" dirty="0"/>
          </a:p>
          <a:p>
            <a:pPr lvl="1"/>
            <a:endParaRPr lang="en-US" dirty="0"/>
          </a:p>
          <a:p>
            <a:pPr lvl="1"/>
            <a:r>
              <a:rPr lang="en-US" dirty="0"/>
              <a:t>Author one</a:t>
            </a:r>
            <a:r>
              <a:rPr lang="en-US" baseline="30000" dirty="0"/>
              <a:t>1</a:t>
            </a:r>
            <a:r>
              <a:rPr lang="en-US" dirty="0"/>
              <a:t>, Author two</a:t>
            </a:r>
            <a:r>
              <a:rPr lang="en-US" baseline="30000" dirty="0"/>
              <a:t>2</a:t>
            </a:r>
            <a:r>
              <a:rPr lang="en-US" dirty="0"/>
              <a:t>, Author three</a:t>
            </a:r>
            <a:r>
              <a:rPr lang="en-US" baseline="30000" dirty="0"/>
              <a:t>3</a:t>
            </a:r>
            <a:endParaRPr lang="en-US" dirty="0"/>
          </a:p>
          <a:p>
            <a:pPr lvl="1"/>
            <a:r>
              <a:rPr lang="en-US" dirty="0" err="1"/>
              <a:t>Laborkurs</a:t>
            </a:r>
            <a:r>
              <a:rPr lang="en-US" dirty="0"/>
              <a:t> – </a:t>
            </a:r>
            <a:r>
              <a:rPr lang="en-US" dirty="0" err="1"/>
              <a:t>Versuch</a:t>
            </a:r>
            <a:r>
              <a:rPr lang="en-US" dirty="0"/>
              <a:t> – </a:t>
            </a:r>
            <a:r>
              <a:rPr lang="en-US" dirty="0" err="1"/>
              <a:t>Betreuer</a:t>
            </a:r>
            <a:endParaRPr lang="en-US" dirty="0"/>
          </a:p>
        </p:txBody>
      </p:sp>
      <p:sp>
        <p:nvSpPr>
          <p:cNvPr id="3" name="Bildplatzhalter 2">
            <a:extLst>
              <a:ext uri="{FF2B5EF4-FFF2-40B4-BE49-F238E27FC236}">
                <a16:creationId xmlns:a16="http://schemas.microsoft.com/office/drawing/2014/main" id="{6B9A738E-2CC6-47F2-B00F-7BF42F6BDEEB}"/>
              </a:ext>
            </a:extLst>
          </p:cNvPr>
          <p:cNvSpPr>
            <a:spLocks noGrp="1"/>
          </p:cNvSpPr>
          <p:nvPr>
            <p:ph type="pic" sz="quarter" idx="14"/>
          </p:nvPr>
        </p:nvSpPr>
        <p:spPr/>
        <p:txBody>
          <a:bodyPr/>
          <a:lstStyle/>
          <a:p>
            <a:endParaRPr lang="de-CH"/>
          </a:p>
        </p:txBody>
      </p:sp>
      <p:sp>
        <p:nvSpPr>
          <p:cNvPr id="4" name="Bildplatzhalter 3">
            <a:extLst>
              <a:ext uri="{FF2B5EF4-FFF2-40B4-BE49-F238E27FC236}">
                <a16:creationId xmlns:a16="http://schemas.microsoft.com/office/drawing/2014/main" id="{E4E5FBE7-C79C-478E-8712-8C0D050B0A30}"/>
              </a:ext>
            </a:extLst>
          </p:cNvPr>
          <p:cNvSpPr>
            <a:spLocks noGrp="1"/>
          </p:cNvSpPr>
          <p:nvPr>
            <p:ph type="pic" sz="quarter" idx="15"/>
          </p:nvPr>
        </p:nvSpPr>
        <p:spPr/>
        <p:txBody>
          <a:bodyPr/>
          <a:lstStyle/>
          <a:p>
            <a:endParaRPr lang="de-CH"/>
          </a:p>
        </p:txBody>
      </p:sp>
      <p:sp>
        <p:nvSpPr>
          <p:cNvPr id="5" name="Bildplatzhalter 4">
            <a:extLst>
              <a:ext uri="{FF2B5EF4-FFF2-40B4-BE49-F238E27FC236}">
                <a16:creationId xmlns:a16="http://schemas.microsoft.com/office/drawing/2014/main" id="{B57E1C63-8497-48E7-8706-2C43BC4FB176}"/>
              </a:ext>
            </a:extLst>
          </p:cNvPr>
          <p:cNvSpPr>
            <a:spLocks noGrp="1"/>
          </p:cNvSpPr>
          <p:nvPr>
            <p:ph type="pic" sz="quarter" idx="16"/>
          </p:nvPr>
        </p:nvSpPr>
        <p:spPr/>
        <p:txBody>
          <a:bodyPr/>
          <a:lstStyle/>
          <a:p>
            <a:endParaRPr lang="de-CH"/>
          </a:p>
        </p:txBody>
      </p:sp>
      <p:sp>
        <p:nvSpPr>
          <p:cNvPr id="6" name="Bildplatzhalter 5">
            <a:extLst>
              <a:ext uri="{FF2B5EF4-FFF2-40B4-BE49-F238E27FC236}">
                <a16:creationId xmlns:a16="http://schemas.microsoft.com/office/drawing/2014/main" id="{A5FAE6AA-125B-4483-ABAE-084F96D2BB43}"/>
              </a:ext>
            </a:extLst>
          </p:cNvPr>
          <p:cNvSpPr>
            <a:spLocks noGrp="1"/>
          </p:cNvSpPr>
          <p:nvPr>
            <p:ph type="pic" sz="quarter" idx="17"/>
          </p:nvPr>
        </p:nvSpPr>
        <p:spPr/>
        <p:txBody>
          <a:bodyPr/>
          <a:lstStyle/>
          <a:p>
            <a:endParaRPr lang="de-CH"/>
          </a:p>
        </p:txBody>
      </p:sp>
      <p:sp>
        <p:nvSpPr>
          <p:cNvPr id="7" name="Bildplatzhalter 6">
            <a:extLst>
              <a:ext uri="{FF2B5EF4-FFF2-40B4-BE49-F238E27FC236}">
                <a16:creationId xmlns:a16="http://schemas.microsoft.com/office/drawing/2014/main" id="{2788D2AF-4F06-4273-8E53-739C86322D18}"/>
              </a:ext>
            </a:extLst>
          </p:cNvPr>
          <p:cNvSpPr>
            <a:spLocks noGrp="1"/>
          </p:cNvSpPr>
          <p:nvPr>
            <p:ph type="pic" sz="quarter" idx="18"/>
          </p:nvPr>
        </p:nvSpPr>
        <p:spPr/>
        <p:txBody>
          <a:bodyPr/>
          <a:lstStyle/>
          <a:p>
            <a:endParaRPr lang="de-CH"/>
          </a:p>
        </p:txBody>
      </p:sp>
      <p:sp>
        <p:nvSpPr>
          <p:cNvPr id="25" name="Textfeld 24">
            <a:extLst>
              <a:ext uri="{FF2B5EF4-FFF2-40B4-BE49-F238E27FC236}">
                <a16:creationId xmlns:a16="http://schemas.microsoft.com/office/drawing/2014/main" id="{8F1C3603-90F1-48B4-B4EF-7876FD137925}"/>
              </a:ext>
            </a:extLst>
          </p:cNvPr>
          <p:cNvSpPr txBox="1"/>
          <p:nvPr/>
        </p:nvSpPr>
        <p:spPr>
          <a:xfrm>
            <a:off x="629701" y="4284000"/>
            <a:ext cx="4608000" cy="1151593"/>
          </a:xfrm>
          <a:prstGeom prst="rect">
            <a:avLst/>
          </a:prstGeom>
          <a:solidFill>
            <a:schemeClr val="bg1"/>
          </a:solid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a:t>
            </a:r>
          </a:p>
        </p:txBody>
      </p:sp>
      <p:sp>
        <p:nvSpPr>
          <p:cNvPr id="26" name="Textfeld 25">
            <a:extLst>
              <a:ext uri="{FF2B5EF4-FFF2-40B4-BE49-F238E27FC236}">
                <a16:creationId xmlns:a16="http://schemas.microsoft.com/office/drawing/2014/main" id="{624FE375-9F04-4A09-A26A-33310A5B081B}"/>
              </a:ext>
            </a:extLst>
          </p:cNvPr>
          <p:cNvSpPr txBox="1"/>
          <p:nvPr/>
        </p:nvSpPr>
        <p:spPr>
          <a:xfrm>
            <a:off x="630000" y="5904786"/>
            <a:ext cx="4608000" cy="4572000"/>
          </a:xfrm>
          <a:prstGeom prst="rect">
            <a:avLst/>
          </a:prstGeom>
          <a:solidFill>
            <a:schemeClr val="bg1"/>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of the Semantics, a large language ocean. A small river named </a:t>
            </a:r>
            <a:r>
              <a:rPr lang="en-US" sz="1200" dirty="0" err="1"/>
              <a:t>Duden</a:t>
            </a:r>
            <a:r>
              <a:rPr lang="en-US" sz="1200" dirty="0"/>
              <a:t> flows by their place and supplies it with the.</a:t>
            </a:r>
          </a:p>
        </p:txBody>
      </p:sp>
      <p:sp>
        <p:nvSpPr>
          <p:cNvPr id="27" name="Textfeld 26">
            <a:extLst>
              <a:ext uri="{FF2B5EF4-FFF2-40B4-BE49-F238E27FC236}">
                <a16:creationId xmlns:a16="http://schemas.microsoft.com/office/drawing/2014/main" id="{FCC5B2FE-FE11-45CB-975D-53B5D837C12D}"/>
              </a:ext>
            </a:extLst>
          </p:cNvPr>
          <p:cNvSpPr txBox="1"/>
          <p:nvPr/>
        </p:nvSpPr>
        <p:spPr>
          <a:xfrm>
            <a:off x="5454650" y="4283999"/>
            <a:ext cx="4608000" cy="4392000"/>
          </a:xfrm>
          <a:prstGeom prst="rect">
            <a:avLst/>
          </a:prstGeom>
          <a:solidFill>
            <a:schemeClr val="bg1"/>
          </a:solidFill>
        </p:spPr>
        <p:txBody>
          <a:bodyPr wrap="square" lIns="180000" tIns="180000" rIns="180000" bIns="180000" rtlCol="0">
            <a:noAutofit/>
          </a:bodyPr>
          <a:lstStyle/>
          <a:p>
            <a:pPr>
              <a:spcAft>
                <a:spcPts val="600"/>
              </a:spcAft>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
        <p:nvSpPr>
          <p:cNvPr id="28" name="Textfeld 27">
            <a:extLst>
              <a:ext uri="{FF2B5EF4-FFF2-40B4-BE49-F238E27FC236}">
                <a16:creationId xmlns:a16="http://schemas.microsoft.com/office/drawing/2014/main" id="{DE58D58D-8E87-4A29-BEAF-8B417D961C32}"/>
              </a:ext>
            </a:extLst>
          </p:cNvPr>
          <p:cNvSpPr txBox="1"/>
          <p:nvPr/>
        </p:nvSpPr>
        <p:spPr>
          <a:xfrm>
            <a:off x="630000" y="10947781"/>
            <a:ext cx="4608000" cy="2949194"/>
          </a:xfrm>
          <a:prstGeom prst="rect">
            <a:avLst/>
          </a:prstGeom>
          <a:solidFill>
            <a:schemeClr val="bg1"/>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a:t>
            </a:r>
          </a:p>
        </p:txBody>
      </p:sp>
      <p:sp>
        <p:nvSpPr>
          <p:cNvPr id="29" name="Textfeld 28">
            <a:extLst>
              <a:ext uri="{FF2B5EF4-FFF2-40B4-BE49-F238E27FC236}">
                <a16:creationId xmlns:a16="http://schemas.microsoft.com/office/drawing/2014/main" id="{0CCE528F-2030-4928-948C-1DEECB0C2112}"/>
              </a:ext>
            </a:extLst>
          </p:cNvPr>
          <p:cNvSpPr txBox="1"/>
          <p:nvPr/>
        </p:nvSpPr>
        <p:spPr>
          <a:xfrm>
            <a:off x="5453813" y="9144000"/>
            <a:ext cx="4608000" cy="3492000"/>
          </a:xfrm>
          <a:prstGeom prst="rect">
            <a:avLst/>
          </a:prstGeom>
          <a:solidFill>
            <a:schemeClr val="bg1"/>
          </a:solidFill>
        </p:spPr>
        <p:txBody>
          <a:bodyPr wrap="square" lIns="180000" tIns="180000" rIns="180000" bIns="180000" rtlCol="0">
            <a:noAutofit/>
          </a:bodyPr>
          <a:lstStyle/>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a:t>
            </a:r>
          </a:p>
          <a:p>
            <a:pPr marL="180000" indent="-180000">
              <a:spcAft>
                <a:spcPts val="600"/>
              </a:spcAft>
              <a:buFont typeface="Arial" panose="020B0604020202020204" pitchFamily="34" charset="0"/>
              <a:buChar char="•"/>
            </a:pPr>
            <a:r>
              <a:rPr lang="en-US" sz="1200" dirty="0"/>
              <a:t>There live the blind texts. Separated they live in </a:t>
            </a:r>
            <a:r>
              <a:rPr lang="en-US" sz="1200" dirty="0" err="1"/>
              <a:t>Bookmarksgrove</a:t>
            </a:r>
            <a:r>
              <a:rPr lang="en-US" sz="1200" dirty="0"/>
              <a:t> right at the coast of the Semantics.</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 </a:t>
            </a:r>
          </a:p>
          <a:p>
            <a:pPr marL="180000" indent="-180000">
              <a:spcAft>
                <a:spcPts val="600"/>
              </a:spcAft>
              <a:buFont typeface="Arial" panose="020B0604020202020204" pitchFamily="34" charset="0"/>
              <a:buChar char="•"/>
            </a:pPr>
            <a:r>
              <a:rPr lang="en-US" sz="1200" dirty="0"/>
              <a:t>This is a dummy text. Far </a:t>
            </a:r>
            <a:r>
              <a:rPr lang="en-US" sz="1200" dirty="0" err="1"/>
              <a:t>far</a:t>
            </a:r>
            <a:r>
              <a:rPr lang="en-US" sz="1200" dirty="0"/>
              <a:t> away, behind the word mountains.</a:t>
            </a:r>
          </a:p>
          <a:p>
            <a:pPr marL="180000" indent="-180000">
              <a:spcAft>
                <a:spcPts val="600"/>
              </a:spcAft>
              <a:buFont typeface="Arial" panose="020B0604020202020204" pitchFamily="34" charset="0"/>
              <a:buChar char="•"/>
            </a:pPr>
            <a:r>
              <a:rPr lang="en-US" sz="1200" dirty="0"/>
              <a:t>Separated they live in </a:t>
            </a:r>
            <a:r>
              <a:rPr lang="en-US" sz="1200" dirty="0" err="1"/>
              <a:t>Bookmarksgrove</a:t>
            </a:r>
            <a:r>
              <a:rPr lang="en-US" sz="1200" dirty="0"/>
              <a:t> right at the coast.</a:t>
            </a:r>
          </a:p>
        </p:txBody>
      </p:sp>
      <p:sp>
        <p:nvSpPr>
          <p:cNvPr id="30" name="Textfeld 29">
            <a:extLst>
              <a:ext uri="{FF2B5EF4-FFF2-40B4-BE49-F238E27FC236}">
                <a16:creationId xmlns:a16="http://schemas.microsoft.com/office/drawing/2014/main" id="{4334FCC6-BD33-4BE8-800B-D8CF33DF1036}"/>
              </a:ext>
            </a:extLst>
          </p:cNvPr>
          <p:cNvSpPr txBox="1"/>
          <p:nvPr/>
        </p:nvSpPr>
        <p:spPr>
          <a:xfrm>
            <a:off x="628650" y="5615999"/>
            <a:ext cx="460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bg1"/>
                </a:solidFill>
              </a:rPr>
              <a:t>2 Method Overview</a:t>
            </a:r>
          </a:p>
        </p:txBody>
      </p:sp>
      <p:sp>
        <p:nvSpPr>
          <p:cNvPr id="31" name="Textfeld 30">
            <a:extLst>
              <a:ext uri="{FF2B5EF4-FFF2-40B4-BE49-F238E27FC236}">
                <a16:creationId xmlns:a16="http://schemas.microsoft.com/office/drawing/2014/main" id="{3D37E4EB-C5F4-459D-8E34-6CA40118931C}"/>
              </a:ext>
            </a:extLst>
          </p:cNvPr>
          <p:cNvSpPr txBox="1"/>
          <p:nvPr/>
        </p:nvSpPr>
        <p:spPr>
          <a:xfrm>
            <a:off x="5454650" y="3996000"/>
            <a:ext cx="460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bg1"/>
                </a:solidFill>
              </a:rPr>
              <a:t>4 Results and Discussion</a:t>
            </a:r>
          </a:p>
        </p:txBody>
      </p:sp>
      <p:sp>
        <p:nvSpPr>
          <p:cNvPr id="32" name="Textfeld 31">
            <a:extLst>
              <a:ext uri="{FF2B5EF4-FFF2-40B4-BE49-F238E27FC236}">
                <a16:creationId xmlns:a16="http://schemas.microsoft.com/office/drawing/2014/main" id="{233028B4-8488-4A86-A67D-66AA33F7C243}"/>
              </a:ext>
            </a:extLst>
          </p:cNvPr>
          <p:cNvSpPr txBox="1"/>
          <p:nvPr/>
        </p:nvSpPr>
        <p:spPr>
          <a:xfrm>
            <a:off x="5453813" y="8856000"/>
            <a:ext cx="460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bg1"/>
                </a:solidFill>
              </a:rPr>
              <a:t>5 Conclusion</a:t>
            </a:r>
          </a:p>
        </p:txBody>
      </p:sp>
      <p:sp>
        <p:nvSpPr>
          <p:cNvPr id="33" name="Textfeld 32">
            <a:extLst>
              <a:ext uri="{FF2B5EF4-FFF2-40B4-BE49-F238E27FC236}">
                <a16:creationId xmlns:a16="http://schemas.microsoft.com/office/drawing/2014/main" id="{BF4ACC1B-BC61-48A5-B2DB-6999D9D917A0}"/>
              </a:ext>
            </a:extLst>
          </p:cNvPr>
          <p:cNvSpPr txBox="1"/>
          <p:nvPr/>
        </p:nvSpPr>
        <p:spPr>
          <a:xfrm>
            <a:off x="630000" y="10656000"/>
            <a:ext cx="460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bg1"/>
                </a:solidFill>
              </a:rPr>
              <a:t>3 Materials</a:t>
            </a:r>
          </a:p>
        </p:txBody>
      </p:sp>
      <p:sp>
        <p:nvSpPr>
          <p:cNvPr id="34" name="Textfeld 33">
            <a:extLst>
              <a:ext uri="{FF2B5EF4-FFF2-40B4-BE49-F238E27FC236}">
                <a16:creationId xmlns:a16="http://schemas.microsoft.com/office/drawing/2014/main" id="{EB26E658-AAFA-44D6-9ADA-0B7374BF6C6C}"/>
              </a:ext>
            </a:extLst>
          </p:cNvPr>
          <p:cNvSpPr txBox="1"/>
          <p:nvPr/>
        </p:nvSpPr>
        <p:spPr>
          <a:xfrm>
            <a:off x="5454650" y="12780000"/>
            <a:ext cx="4608000" cy="252000"/>
          </a:xfrm>
          <a:prstGeom prst="rect">
            <a:avLst/>
          </a:prstGeom>
          <a:noFill/>
        </p:spPr>
        <p:txBody>
          <a:bodyPr wrap="square" lIns="0" tIns="0" rIns="0" bIns="0" rtlCol="0">
            <a:noAutofit/>
          </a:bodyPr>
          <a:lstStyle/>
          <a:p>
            <a:pPr algn="l">
              <a:lnSpc>
                <a:spcPts val="1550"/>
              </a:lnSpc>
              <a:spcBef>
                <a:spcPts val="200"/>
              </a:spcBef>
            </a:pPr>
            <a:r>
              <a:rPr lang="en-US" sz="1200">
                <a:solidFill>
                  <a:schemeClr val="bg1"/>
                </a:solidFill>
              </a:rPr>
              <a:t>References</a:t>
            </a:r>
          </a:p>
        </p:txBody>
      </p:sp>
      <p:sp>
        <p:nvSpPr>
          <p:cNvPr id="35" name="Textfeld 34">
            <a:extLst>
              <a:ext uri="{FF2B5EF4-FFF2-40B4-BE49-F238E27FC236}">
                <a16:creationId xmlns:a16="http://schemas.microsoft.com/office/drawing/2014/main" id="{540B7879-0A47-4BC0-BEB9-E02FCEDE5BA7}"/>
              </a:ext>
            </a:extLst>
          </p:cNvPr>
          <p:cNvSpPr txBox="1"/>
          <p:nvPr/>
        </p:nvSpPr>
        <p:spPr>
          <a:xfrm>
            <a:off x="5454788" y="13027796"/>
            <a:ext cx="4608000" cy="869179"/>
          </a:xfrm>
          <a:prstGeom prst="rect">
            <a:avLst/>
          </a:prstGeom>
          <a:solidFill>
            <a:schemeClr val="bg1"/>
          </a:solidFill>
        </p:spPr>
        <p:txBody>
          <a:bodyPr wrap="square" lIns="180000" tIns="180000" rIns="180000" bIns="180000" rtlCol="0" anchor="ctr" anchorCtr="0">
            <a:noAutofit/>
          </a:bodyPr>
          <a:lstStyle/>
          <a:p>
            <a:pPr marL="108000" indent="-108000">
              <a:spcAft>
                <a:spcPts val="300"/>
              </a:spcAft>
              <a:buFont typeface="+mj-lt"/>
              <a:buAutoNum type="arabicPeriod"/>
            </a:pPr>
            <a:r>
              <a:rPr lang="en-US" sz="700" dirty="0"/>
              <a:t>This is a dummy text. Far </a:t>
            </a:r>
            <a:r>
              <a:rPr lang="en-US" sz="700" dirty="0" err="1"/>
              <a:t>far</a:t>
            </a:r>
            <a:r>
              <a:rPr lang="en-US" sz="700" dirty="0"/>
              <a:t> away, behind the word mountains, far from the countries </a:t>
            </a:r>
            <a:r>
              <a:rPr lang="en-US" sz="700" dirty="0" err="1"/>
              <a:t>Vokalia</a:t>
            </a:r>
            <a:r>
              <a:rPr lang="en-US" sz="700" dirty="0"/>
              <a:t> and </a:t>
            </a:r>
            <a:r>
              <a:rPr lang="en-US" sz="700" dirty="0" err="1"/>
              <a:t>Consonantia</a:t>
            </a:r>
            <a:r>
              <a:rPr lang="en-US" sz="700" dirty="0"/>
              <a:t>, there live the blind texts. </a:t>
            </a:r>
          </a:p>
          <a:p>
            <a:pPr marL="108000" indent="-108000">
              <a:spcAft>
                <a:spcPts val="300"/>
              </a:spcAft>
              <a:buFont typeface="+mj-lt"/>
              <a:buAutoNum type="arabicPeriod"/>
            </a:pPr>
            <a:r>
              <a:rPr lang="en-US" sz="700" dirty="0"/>
              <a:t>Separated they live in </a:t>
            </a:r>
            <a:r>
              <a:rPr lang="en-US" sz="700" dirty="0" err="1"/>
              <a:t>Bookmarksgrove</a:t>
            </a:r>
            <a:r>
              <a:rPr lang="en-US" sz="700" dirty="0"/>
              <a:t> right at the coast of the Semantics, a large language ocean.</a:t>
            </a:r>
          </a:p>
          <a:p>
            <a:pPr marL="108000" indent="-108000">
              <a:spcAft>
                <a:spcPts val="300"/>
              </a:spcAft>
              <a:buFont typeface="+mj-lt"/>
              <a:buAutoNum type="arabicPeriod"/>
            </a:pPr>
            <a:r>
              <a:rPr lang="en-US" sz="700" dirty="0"/>
              <a:t>A small river named </a:t>
            </a:r>
            <a:r>
              <a:rPr lang="en-US" sz="700" dirty="0" err="1"/>
              <a:t>Duden</a:t>
            </a:r>
            <a:r>
              <a:rPr lang="en-US" sz="700" dirty="0"/>
              <a:t> flows by their place and supplies it with the necessary </a:t>
            </a:r>
            <a:r>
              <a:rPr lang="en-US" sz="700" dirty="0" err="1"/>
              <a:t>regelialia</a:t>
            </a:r>
            <a:r>
              <a:rPr lang="en-US" sz="700" dirty="0"/>
              <a:t>.</a:t>
            </a:r>
          </a:p>
          <a:p>
            <a:pPr marL="108000" indent="-108000">
              <a:spcAft>
                <a:spcPts val="300"/>
              </a:spcAft>
              <a:buFont typeface="+mj-lt"/>
              <a:buAutoNum type="arabicPeriod"/>
            </a:pPr>
            <a:r>
              <a:rPr lang="en-US" sz="700" dirty="0"/>
              <a:t>It is a </a:t>
            </a:r>
            <a:r>
              <a:rPr lang="en-US" sz="700" dirty="0" err="1"/>
              <a:t>paradisematic</a:t>
            </a:r>
            <a:r>
              <a:rPr lang="en-US" sz="700" dirty="0"/>
              <a:t> country, in which roasted parts of sentences fly into your mouth.</a:t>
            </a:r>
          </a:p>
        </p:txBody>
      </p:sp>
      <p:pic>
        <p:nvPicPr>
          <p:cNvPr id="36" name="Grafik 35" descr="Ein Bild, das Gerät enthält.&#10;&#10;Automatisch generierte Beschreibung">
            <a:extLst>
              <a:ext uri="{FF2B5EF4-FFF2-40B4-BE49-F238E27FC236}">
                <a16:creationId xmlns:a16="http://schemas.microsoft.com/office/drawing/2014/main" id="{192FBC6C-14C3-4D9A-8994-4818911C949E}"/>
              </a:ext>
            </a:extLst>
          </p:cNvPr>
          <p:cNvPicPr>
            <a:picLocks noChangeAspect="1"/>
          </p:cNvPicPr>
          <p:nvPr/>
        </p:nvPicPr>
        <p:blipFill rotWithShape="1">
          <a:blip r:embed="rId2">
            <a:extLst>
              <a:ext uri="{28A0092B-C50C-407E-A947-70E740481C1C}">
                <a14:useLocalDpi xmlns:a14="http://schemas.microsoft.com/office/drawing/2010/main" val="0"/>
              </a:ext>
            </a:extLst>
          </a:blip>
          <a:srcRect l="6405" t="15955" r="15091" b="30559"/>
          <a:stretch/>
        </p:blipFill>
        <p:spPr>
          <a:xfrm>
            <a:off x="6041085" y="5587130"/>
            <a:ext cx="3359168" cy="2288648"/>
          </a:xfrm>
          <a:prstGeom prst="rect">
            <a:avLst/>
          </a:prstGeom>
        </p:spPr>
      </p:pic>
      <p:sp>
        <p:nvSpPr>
          <p:cNvPr id="37" name="Textfeld 36">
            <a:extLst>
              <a:ext uri="{FF2B5EF4-FFF2-40B4-BE49-F238E27FC236}">
                <a16:creationId xmlns:a16="http://schemas.microsoft.com/office/drawing/2014/main" id="{11946EFF-B850-4B8C-AF32-F6ADEB0F6067}"/>
              </a:ext>
            </a:extLst>
          </p:cNvPr>
          <p:cNvSpPr txBox="1"/>
          <p:nvPr/>
        </p:nvSpPr>
        <p:spPr>
          <a:xfrm>
            <a:off x="5453813" y="8135913"/>
            <a:ext cx="4608000" cy="540000"/>
          </a:xfrm>
          <a:prstGeom prst="rect">
            <a:avLst/>
          </a:prstGeom>
          <a:noFill/>
        </p:spPr>
        <p:txBody>
          <a:bodyPr wrap="square" lIns="180000" tIns="0" rIns="180000" bIns="180000" rtlCol="0" anchor="b" anchorCtr="0">
            <a:noAutofit/>
          </a:bodyPr>
          <a:lstStyle/>
          <a:p>
            <a:r>
              <a:rPr lang="en-US" sz="700"/>
              <a:t>Infotext. Lorem ipsum dolor sit amet, consectetur adipiscing elit, sed do eiusmod tempor incididunt ut labore et dolore magna aliqua. Ut enim ad minim veniam, quis nostrud exercitation ullamco laboris nisi ut aliquip.</a:t>
            </a:r>
          </a:p>
        </p:txBody>
      </p:sp>
      <p:sp>
        <p:nvSpPr>
          <p:cNvPr id="38" name="Textfeld 37">
            <a:extLst>
              <a:ext uri="{FF2B5EF4-FFF2-40B4-BE49-F238E27FC236}">
                <a16:creationId xmlns:a16="http://schemas.microsoft.com/office/drawing/2014/main" id="{E8A8DE3F-A4B7-4243-802A-507C2E95D7AD}"/>
              </a:ext>
            </a:extLst>
          </p:cNvPr>
          <p:cNvSpPr txBox="1"/>
          <p:nvPr/>
        </p:nvSpPr>
        <p:spPr>
          <a:xfrm>
            <a:off x="630000" y="9940092"/>
            <a:ext cx="4608000" cy="540000"/>
          </a:xfrm>
          <a:prstGeom prst="rect">
            <a:avLst/>
          </a:prstGeom>
          <a:noFill/>
        </p:spPr>
        <p:txBody>
          <a:bodyPr wrap="square" lIns="180000" tIns="0" rIns="180000" bIns="180000" rtlCol="0" anchor="b" anchorCtr="0">
            <a:noAutofit/>
          </a:bodyPr>
          <a:lstStyle/>
          <a:p>
            <a:r>
              <a:rPr lang="en-US" sz="700"/>
              <a:t>Infotext. Lorem ipsum dolor sit amet, consectetur adipiscing elit, sed do eiusmod tempor incididunt ut labore et dolore magna aliqua. Ut enim ad minim veniam, quis nostrud exercitation ullamco laboris nisi ut aliquip.</a:t>
            </a:r>
          </a:p>
        </p:txBody>
      </p:sp>
      <p:pic>
        <p:nvPicPr>
          <p:cNvPr id="39" name="Grafik 38" descr="Ein Bild, das Gerät enthält.&#10;&#10;Automatisch generierte Beschreibung">
            <a:extLst>
              <a:ext uri="{FF2B5EF4-FFF2-40B4-BE49-F238E27FC236}">
                <a16:creationId xmlns:a16="http://schemas.microsoft.com/office/drawing/2014/main" id="{8B18CB18-C54D-4850-B0AD-529DE6D7D34F}"/>
              </a:ext>
            </a:extLst>
          </p:cNvPr>
          <p:cNvPicPr>
            <a:picLocks noChangeAspect="1"/>
          </p:cNvPicPr>
          <p:nvPr/>
        </p:nvPicPr>
        <p:blipFill rotWithShape="1">
          <a:blip r:embed="rId3">
            <a:extLst>
              <a:ext uri="{28A0092B-C50C-407E-A947-70E740481C1C}">
                <a14:useLocalDpi xmlns:a14="http://schemas.microsoft.com/office/drawing/2010/main" val="0"/>
              </a:ext>
            </a:extLst>
          </a:blip>
          <a:srcRect t="7417" b="5764"/>
          <a:stretch/>
        </p:blipFill>
        <p:spPr>
          <a:xfrm>
            <a:off x="1122193" y="7543345"/>
            <a:ext cx="3441402" cy="2390217"/>
          </a:xfrm>
          <a:prstGeom prst="rect">
            <a:avLst/>
          </a:prstGeom>
        </p:spPr>
      </p:pic>
      <p:pic>
        <p:nvPicPr>
          <p:cNvPr id="40" name="Grafik 39" descr="Ein Bild, das Fenster, Person, drinnen, suchend enthält.&#10;&#10;Automatisch generierte Beschreibung">
            <a:extLst>
              <a:ext uri="{FF2B5EF4-FFF2-40B4-BE49-F238E27FC236}">
                <a16:creationId xmlns:a16="http://schemas.microsoft.com/office/drawing/2014/main" id="{81238752-D161-45A3-98FC-3B9199A1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81" y="12239397"/>
            <a:ext cx="2052000" cy="1476307"/>
          </a:xfrm>
          <a:prstGeom prst="rect">
            <a:avLst/>
          </a:prstGeom>
        </p:spPr>
      </p:pic>
      <p:pic>
        <p:nvPicPr>
          <p:cNvPr id="41" name="Grafik 40" descr="Ein Bild, das Gerät, Stern enthält.&#10;&#10;Automatisch generierte Beschreibung">
            <a:extLst>
              <a:ext uri="{FF2B5EF4-FFF2-40B4-BE49-F238E27FC236}">
                <a16:creationId xmlns:a16="http://schemas.microsoft.com/office/drawing/2014/main" id="{A1B97543-4234-4D91-8AF4-5D9C2FFEAA2F}"/>
              </a:ext>
            </a:extLst>
          </p:cNvPr>
          <p:cNvPicPr>
            <a:picLocks noChangeAspect="1"/>
          </p:cNvPicPr>
          <p:nvPr/>
        </p:nvPicPr>
        <p:blipFill rotWithShape="1">
          <a:blip r:embed="rId5">
            <a:extLst>
              <a:ext uri="{28A0092B-C50C-407E-A947-70E740481C1C}">
                <a14:useLocalDpi xmlns:a14="http://schemas.microsoft.com/office/drawing/2010/main" val="0"/>
              </a:ext>
            </a:extLst>
          </a:blip>
          <a:srcRect l="8944" t="412" r="13954" b="906"/>
          <a:stretch/>
        </p:blipFill>
        <p:spPr>
          <a:xfrm>
            <a:off x="3005362" y="12239398"/>
            <a:ext cx="2052000" cy="1476307"/>
          </a:xfrm>
          <a:prstGeom prst="rect">
            <a:avLst/>
          </a:prstGeom>
        </p:spPr>
      </p:pic>
      <p:graphicFrame>
        <p:nvGraphicFramePr>
          <p:cNvPr id="42" name="Tabelle 39">
            <a:extLst>
              <a:ext uri="{FF2B5EF4-FFF2-40B4-BE49-F238E27FC236}">
                <a16:creationId xmlns:a16="http://schemas.microsoft.com/office/drawing/2014/main" id="{5E158013-1574-415C-91C7-352F52A3C70B}"/>
              </a:ext>
            </a:extLst>
          </p:cNvPr>
          <p:cNvGraphicFramePr>
            <a:graphicFrameLocks noGrp="1"/>
          </p:cNvGraphicFramePr>
          <p:nvPr>
            <p:extLst>
              <p:ext uri="{D42A27DB-BD31-4B8C-83A1-F6EECF244321}">
                <p14:modId xmlns:p14="http://schemas.microsoft.com/office/powerpoint/2010/main" val="671118116"/>
              </p:ext>
            </p:extLst>
          </p:nvPr>
        </p:nvGraphicFramePr>
        <p:xfrm>
          <a:off x="5669306" y="11354498"/>
          <a:ext cx="3924000" cy="1080000"/>
        </p:xfrm>
        <a:graphic>
          <a:graphicData uri="http://schemas.openxmlformats.org/drawingml/2006/table">
            <a:tbl>
              <a:tblPr firstRow="1" bandRow="1">
                <a:tableStyleId>{9D7B26C5-4107-4FEC-AEDC-1716B250A1EF}</a:tableStyleId>
              </a:tblPr>
              <a:tblGrid>
                <a:gridCol w="2052000">
                  <a:extLst>
                    <a:ext uri="{9D8B030D-6E8A-4147-A177-3AD203B41FA5}">
                      <a16:colId xmlns:a16="http://schemas.microsoft.com/office/drawing/2014/main" val="3440365527"/>
                    </a:ext>
                  </a:extLst>
                </a:gridCol>
                <a:gridCol w="936000">
                  <a:extLst>
                    <a:ext uri="{9D8B030D-6E8A-4147-A177-3AD203B41FA5}">
                      <a16:colId xmlns:a16="http://schemas.microsoft.com/office/drawing/2014/main" val="3491390453"/>
                    </a:ext>
                  </a:extLst>
                </a:gridCol>
                <a:gridCol w="936000">
                  <a:extLst>
                    <a:ext uri="{9D8B030D-6E8A-4147-A177-3AD203B41FA5}">
                      <a16:colId xmlns:a16="http://schemas.microsoft.com/office/drawing/2014/main" val="2770859426"/>
                    </a:ext>
                  </a:extLst>
                </a:gridCol>
              </a:tblGrid>
              <a:tr h="216000">
                <a:tc>
                  <a:txBody>
                    <a:bodyPr/>
                    <a:lstStyle/>
                    <a:p>
                      <a:r>
                        <a:rPr lang="de-DE" dirty="0" err="1"/>
                        <a:t>Lorem</a:t>
                      </a:r>
                      <a:r>
                        <a:rPr lang="de-DE" dirty="0"/>
                        <a:t> </a:t>
                      </a:r>
                      <a:r>
                        <a:rPr lang="de-DE" dirty="0" err="1"/>
                        <a:t>ipsum</a:t>
                      </a:r>
                      <a:endParaRPr lang="en-GB" dirty="0"/>
                    </a:p>
                  </a:txBody>
                  <a:tcPr marL="0" marR="0" marT="0" marB="0" anchor="ctr">
                    <a:lnT w="12700" cmpd="sng">
                      <a:noFill/>
                    </a:lnT>
                  </a:tcPr>
                </a:tc>
                <a:tc>
                  <a:txBody>
                    <a:bodyPr/>
                    <a:lstStyle/>
                    <a:p>
                      <a:r>
                        <a:rPr lang="de-DE" b="0" dirty="0" err="1"/>
                        <a:t>dummy</a:t>
                      </a:r>
                      <a:r>
                        <a:rPr lang="de-DE" b="0" dirty="0"/>
                        <a:t> </a:t>
                      </a:r>
                      <a:r>
                        <a:rPr lang="de-DE" b="0" dirty="0" err="1"/>
                        <a:t>text</a:t>
                      </a:r>
                      <a:endParaRPr lang="en-GB" b="0" dirty="0"/>
                    </a:p>
                  </a:txBody>
                  <a:tcPr marL="0" marR="0" marT="0" marB="0" anchor="ctr">
                    <a:lnT w="12700" cmpd="sng">
                      <a:noFill/>
                    </a:lnT>
                  </a:tcPr>
                </a:tc>
                <a:tc>
                  <a:txBody>
                    <a:bodyPr/>
                    <a:lstStyle/>
                    <a:p>
                      <a:r>
                        <a:rPr lang="de-DE" b="0" dirty="0"/>
                        <a:t>Dummy </a:t>
                      </a:r>
                      <a:r>
                        <a:rPr lang="de-DE" b="0" dirty="0" err="1"/>
                        <a:t>text</a:t>
                      </a:r>
                      <a:endParaRPr lang="en-GB" b="0" dirty="0"/>
                    </a:p>
                  </a:txBody>
                  <a:tcPr marL="0" marR="0" marT="0" marB="0" anchor="ctr">
                    <a:lnT w="12700" cmpd="sng">
                      <a:noFill/>
                    </a:lnT>
                  </a:tcPr>
                </a:tc>
                <a:extLst>
                  <a:ext uri="{0D108BD9-81ED-4DB2-BD59-A6C34878D82A}">
                    <a16:rowId xmlns:a16="http://schemas.microsoft.com/office/drawing/2014/main" val="2746120897"/>
                  </a:ext>
                </a:extLst>
              </a:tr>
              <a:tr h="216000">
                <a:tc>
                  <a:txBody>
                    <a:bodyPr/>
                    <a:lstStyle/>
                    <a:p>
                      <a:r>
                        <a:rPr lang="de-DE" dirty="0" err="1"/>
                        <a:t>dummy</a:t>
                      </a:r>
                      <a:r>
                        <a:rPr lang="de-DE" dirty="0"/>
                        <a:t> </a:t>
                      </a:r>
                      <a:r>
                        <a:rPr lang="de-DE" dirty="0" err="1"/>
                        <a:t>text</a:t>
                      </a:r>
                      <a:endParaRPr lang="en-GB" dirty="0"/>
                    </a:p>
                  </a:txBody>
                  <a:tcPr marL="0" marR="0" marT="0" marB="0" anchor="ctr">
                    <a:lnB w="3175" cap="flat" cmpd="sng" algn="ctr">
                      <a:solidFill>
                        <a:schemeClr val="tx1"/>
                      </a:solidFill>
                      <a:prstDash val="solid"/>
                      <a:round/>
                      <a:headEnd type="none" w="med" len="med"/>
                      <a:tailEnd type="none" w="med" len="med"/>
                    </a:lnB>
                    <a:noFill/>
                  </a:tcPr>
                </a:tc>
                <a:tc>
                  <a:txBody>
                    <a:bodyPr/>
                    <a:lstStyle/>
                    <a:p>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946654"/>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083683"/>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926018"/>
                  </a:ext>
                </a:extLst>
              </a:tr>
              <a:tr h="216000">
                <a:tc>
                  <a:txBody>
                    <a:bodyPr/>
                    <a:lstStyle/>
                    <a:p>
                      <a:r>
                        <a:rPr lang="de-DE" dirty="0" err="1"/>
                        <a:t>dummy</a:t>
                      </a:r>
                      <a:r>
                        <a:rPr lang="de-DE" dirty="0"/>
                        <a:t> </a:t>
                      </a:r>
                      <a:r>
                        <a:rPr lang="de-DE" dirty="0" err="1"/>
                        <a:t>text</a:t>
                      </a:r>
                      <a:endParaRPr lang="en-GB" dirty="0"/>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latin typeface="Wingdings" panose="05000000000000000000" pitchFamily="2" charset="2"/>
                          <a:sym typeface="Wingdings" panose="05000000000000000000" pitchFamily="2" charset="2"/>
                        </a:rPr>
                        <a:t></a:t>
                      </a:r>
                      <a:endParaRPr lang="en-GB" dirty="0">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567048"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Wingdings" panose="05000000000000000000" pitchFamily="2" charset="2"/>
                          <a:sym typeface="Wingdings" panose="05000000000000000000" pitchFamily="2" charset="2"/>
                        </a:rPr>
                        <a:t></a:t>
                      </a:r>
                      <a:endParaRPr lang="en-GB" dirty="0">
                        <a:solidFill>
                          <a:schemeClr val="bg1">
                            <a:lumMod val="50000"/>
                          </a:schemeClr>
                        </a:solidFill>
                        <a:latin typeface="Wingdings" panose="05000000000000000000" pitchFamily="2" charset="2"/>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757118"/>
                  </a:ext>
                </a:extLst>
              </a:tr>
            </a:tbl>
          </a:graphicData>
        </a:graphic>
      </p:graphicFrame>
      <p:sp>
        <p:nvSpPr>
          <p:cNvPr id="43" name="Textfeld 42">
            <a:extLst>
              <a:ext uri="{FF2B5EF4-FFF2-40B4-BE49-F238E27FC236}">
                <a16:creationId xmlns:a16="http://schemas.microsoft.com/office/drawing/2014/main" id="{AB928207-B7D8-4CBF-B913-A66A41A13CAE}"/>
              </a:ext>
            </a:extLst>
          </p:cNvPr>
          <p:cNvSpPr txBox="1"/>
          <p:nvPr/>
        </p:nvSpPr>
        <p:spPr>
          <a:xfrm>
            <a:off x="628650" y="3996000"/>
            <a:ext cx="4608000" cy="288000"/>
          </a:xfrm>
          <a:prstGeom prst="rect">
            <a:avLst/>
          </a:prstGeom>
          <a:noFill/>
        </p:spPr>
        <p:txBody>
          <a:bodyPr wrap="square" lIns="0" tIns="0" rIns="0" bIns="0" rtlCol="0">
            <a:noAutofit/>
          </a:bodyPr>
          <a:lstStyle/>
          <a:p>
            <a:pPr algn="l">
              <a:lnSpc>
                <a:spcPts val="1550"/>
              </a:lnSpc>
              <a:spcBef>
                <a:spcPts val="200"/>
              </a:spcBef>
            </a:pPr>
            <a:r>
              <a:rPr lang="en-US" sz="1600">
                <a:solidFill>
                  <a:schemeClr val="bg1"/>
                </a:solidFill>
              </a:rPr>
              <a:t>1 Introduction</a:t>
            </a:r>
          </a:p>
        </p:txBody>
      </p:sp>
      <p:sp>
        <p:nvSpPr>
          <p:cNvPr id="9" name="Fußzeilenplatzhalter 21">
            <a:extLst>
              <a:ext uri="{FF2B5EF4-FFF2-40B4-BE49-F238E27FC236}">
                <a16:creationId xmlns:a16="http://schemas.microsoft.com/office/drawing/2014/main" id="{6A57F99B-83B5-9323-1C00-810B71B97CD8}"/>
              </a:ext>
            </a:extLst>
          </p:cNvPr>
          <p:cNvSpPr>
            <a:spLocks noGrp="1"/>
          </p:cNvSpPr>
          <p:nvPr>
            <p:ph type="ftr" sz="quarter" idx="20"/>
          </p:nvPr>
        </p:nvSpPr>
        <p:spPr>
          <a:xfrm>
            <a:off x="6769916" y="415704"/>
            <a:ext cx="3472609" cy="450144"/>
          </a:xfrm>
        </p:spPr>
        <p:txBody>
          <a:bodyPr/>
          <a:lstStyle/>
          <a:p>
            <a:r>
              <a:rPr lang="de-DE" dirty="0"/>
              <a:t>Labor für Umweltingenieurwissenschaften</a:t>
            </a:r>
            <a:endParaRPr lang="en-US" noProof="0" dirty="0"/>
          </a:p>
        </p:txBody>
      </p:sp>
      <p:pic>
        <p:nvPicPr>
          <p:cNvPr id="11" name="Picture Placeholder 3" descr="A black and grey logo&#10;&#10;Description automatically generated">
            <a:extLst>
              <a:ext uri="{FF2B5EF4-FFF2-40B4-BE49-F238E27FC236}">
                <a16:creationId xmlns:a16="http://schemas.microsoft.com/office/drawing/2014/main" id="{B55ADC2E-CEAA-65E5-5E81-B5AF898961A8}"/>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8442976" y="14326049"/>
            <a:ext cx="1801524" cy="396334"/>
          </a:xfrm>
        </p:spPr>
      </p:pic>
    </p:spTree>
    <p:extLst>
      <p:ext uri="{BB962C8B-B14F-4D97-AF65-F5344CB8AC3E}">
        <p14:creationId xmlns:p14="http://schemas.microsoft.com/office/powerpoint/2010/main" val="438072928"/>
      </p:ext>
    </p:extLst>
  </p:cSld>
  <p:clrMapOvr>
    <a:masterClrMapping/>
  </p:clrMapOvr>
</p:sld>
</file>

<file path=ppt/theme/theme1.xml><?xml version="1.0" encoding="utf-8"?>
<a:theme xmlns:a="http://schemas.openxmlformats.org/drawingml/2006/main" name="ETH Blau">
  <a:themeElements>
    <a:clrScheme name="ETH Blau">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EF71843B-413B-4636-AB44-13799B812ED4}"/>
    </a:ext>
  </a:extLst>
</a:theme>
</file>

<file path=ppt/theme/theme2.xml><?xml version="1.0" encoding="utf-8"?>
<a:theme xmlns:a="http://schemas.openxmlformats.org/drawingml/2006/main" name="ETH Petrol">
  <a:themeElements>
    <a:clrScheme name="ETH Petrol">
      <a:dk1>
        <a:sysClr val="windowText" lastClr="000000"/>
      </a:dk1>
      <a:lt1>
        <a:sysClr val="window" lastClr="FFFFFF"/>
      </a:lt1>
      <a:dk2>
        <a:srgbClr val="000000"/>
      </a:dk2>
      <a:lt2>
        <a:srgbClr val="FFFFFF"/>
      </a:lt2>
      <a:accent1>
        <a:srgbClr val="007894"/>
      </a:accent1>
      <a:accent2>
        <a:srgbClr val="3393A9"/>
      </a:accent2>
      <a:accent3>
        <a:srgbClr val="66AEBF"/>
      </a:accent3>
      <a:accent4>
        <a:srgbClr val="99C9D4"/>
      </a:accent4>
      <a:accent5>
        <a:srgbClr val="CCE4EA"/>
      </a:accent5>
      <a:accent6>
        <a:srgbClr val="E5F1F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0473AE0E-68D5-4A9D-99C2-4908E96CDDAB}"/>
    </a:ext>
  </a:extLst>
</a:theme>
</file>

<file path=ppt/theme/theme3.xml><?xml version="1.0" encoding="utf-8"?>
<a:theme xmlns:a="http://schemas.openxmlformats.org/drawingml/2006/main" name="ETH Grün">
  <a:themeElements>
    <a:clrScheme name="ETH Grün">
      <a:dk1>
        <a:sysClr val="windowText" lastClr="000000"/>
      </a:dk1>
      <a:lt1>
        <a:sysClr val="window" lastClr="FFFFFF"/>
      </a:lt1>
      <a:dk2>
        <a:srgbClr val="000000"/>
      </a:dk2>
      <a:lt2>
        <a:srgbClr val="FFFFFF"/>
      </a:lt2>
      <a:accent1>
        <a:srgbClr val="627313"/>
      </a:accent1>
      <a:accent2>
        <a:srgbClr val="818F42"/>
      </a:accent2>
      <a:accent3>
        <a:srgbClr val="A1AB71"/>
      </a:accent3>
      <a:accent4>
        <a:srgbClr val="C0C7A1"/>
      </a:accent4>
      <a:accent5>
        <a:srgbClr val="E0E3D0"/>
      </a:accent5>
      <a:accent6>
        <a:srgbClr val="EFF1E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DF440DC3-3F2E-4807-8C20-EB98FA7966EC}"/>
    </a:ext>
  </a:extLst>
</a:theme>
</file>

<file path=ppt/theme/theme4.xml><?xml version="1.0" encoding="utf-8"?>
<a:theme xmlns:a="http://schemas.openxmlformats.org/drawingml/2006/main" name="ETH Bronze">
  <a:themeElements>
    <a:clrScheme name="ETH Bronze">
      <a:dk1>
        <a:sysClr val="windowText" lastClr="000000"/>
      </a:dk1>
      <a:lt1>
        <a:sysClr val="window" lastClr="FFFFFF"/>
      </a:lt1>
      <a:dk2>
        <a:srgbClr val="000000"/>
      </a:dk2>
      <a:lt2>
        <a:srgbClr val="FFFFFF"/>
      </a:lt2>
      <a:accent1>
        <a:srgbClr val="8E6713"/>
      </a:accent1>
      <a:accent2>
        <a:srgbClr val="A58542"/>
      </a:accent2>
      <a:accent3>
        <a:srgbClr val="BBA471"/>
      </a:accent3>
      <a:accent4>
        <a:srgbClr val="D2C2A1"/>
      </a:accent4>
      <a:accent5>
        <a:srgbClr val="E8E1D0"/>
      </a:accent5>
      <a:accent6>
        <a:srgbClr val="F3F0E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11E06D20-E7DF-4D4B-B2A2-B7B46D67DC87}"/>
    </a:ext>
  </a:extLst>
</a:theme>
</file>

<file path=ppt/theme/theme5.xml><?xml version="1.0" encoding="utf-8"?>
<a:theme xmlns:a="http://schemas.openxmlformats.org/drawingml/2006/main" name="ETH Rot">
  <a:themeElements>
    <a:clrScheme name="ETH Rot">
      <a:dk1>
        <a:sysClr val="windowText" lastClr="000000"/>
      </a:dk1>
      <a:lt1>
        <a:sysClr val="window" lastClr="FFFFFF"/>
      </a:lt1>
      <a:dk2>
        <a:srgbClr val="000000"/>
      </a:dk2>
      <a:lt2>
        <a:srgbClr val="FFFFFF"/>
      </a:lt2>
      <a:accent1>
        <a:srgbClr val="B7352D"/>
      </a:accent1>
      <a:accent2>
        <a:srgbClr val="C55D57"/>
      </a:accent2>
      <a:accent3>
        <a:srgbClr val="D48681"/>
      </a:accent3>
      <a:accent4>
        <a:srgbClr val="E2AEAB"/>
      </a:accent4>
      <a:accent5>
        <a:srgbClr val="F1D7D5"/>
      </a:accent5>
      <a:accent6>
        <a:srgbClr val="F8EAEA"/>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16CB80E2-4D81-420F-8475-97747EDD43D9}"/>
    </a:ext>
  </a:extLst>
</a:theme>
</file>

<file path=ppt/theme/theme6.xml><?xml version="1.0" encoding="utf-8"?>
<a:theme xmlns:a="http://schemas.openxmlformats.org/drawingml/2006/main" name="ETH Purpur">
  <a:themeElements>
    <a:clrScheme name="ETH Purpur">
      <a:dk1>
        <a:sysClr val="windowText" lastClr="000000"/>
      </a:dk1>
      <a:lt1>
        <a:sysClr val="window" lastClr="FFFFFF"/>
      </a:lt1>
      <a:dk2>
        <a:srgbClr val="000000"/>
      </a:dk2>
      <a:lt2>
        <a:srgbClr val="FFFFFF"/>
      </a:lt2>
      <a:accent1>
        <a:srgbClr val="A30774"/>
      </a:accent1>
      <a:accent2>
        <a:srgbClr val="B53990"/>
      </a:accent2>
      <a:accent3>
        <a:srgbClr val="C86AAC"/>
      </a:accent3>
      <a:accent4>
        <a:srgbClr val="DA9CC7"/>
      </a:accent4>
      <a:accent5>
        <a:srgbClr val="EDCDE3"/>
      </a:accent5>
      <a:accent6>
        <a:srgbClr val="F6E6F1"/>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995FD330-628F-4BC0-B5BD-6162A29925A6}"/>
    </a:ext>
  </a:extLst>
</a:theme>
</file>

<file path=ppt/theme/theme7.xml><?xml version="1.0" encoding="utf-8"?>
<a:theme xmlns:a="http://schemas.openxmlformats.org/drawingml/2006/main" name="ETH Grau">
  <a:themeElements>
    <a:clrScheme name="ETH Grau">
      <a:dk1>
        <a:sysClr val="windowText" lastClr="000000"/>
      </a:dk1>
      <a:lt1>
        <a:sysClr val="window" lastClr="FFFFFF"/>
      </a:lt1>
      <a:dk2>
        <a:srgbClr val="000000"/>
      </a:dk2>
      <a:lt2>
        <a:srgbClr val="FFFFFF"/>
      </a:lt2>
      <a:accent1>
        <a:srgbClr val="6F6F6F"/>
      </a:accent1>
      <a:accent2>
        <a:srgbClr val="8C8C8C"/>
      </a:accent2>
      <a:accent3>
        <a:srgbClr val="A9A9A9"/>
      </a:accent3>
      <a:accent4>
        <a:srgbClr val="C5C5C5"/>
      </a:accent4>
      <a:accent5>
        <a:srgbClr val="E2E2E2"/>
      </a:accent5>
      <a:accent6>
        <a:srgbClr val="F0F0F0"/>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baseline="30000"/>
        </a:defPPr>
      </a:lstStyle>
    </a:txDef>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lakat_A3_hoch.potx" id="{5E20DE9E-1E3E-4A22-A22B-C7DE4B781016}" vid="{D02D928F-8248-4557-A534-5AC5954D5BF1}"/>
    </a:ext>
  </a:extLst>
</a:theme>
</file>

<file path=ppt/theme/theme8.xml><?xml version="1.0" encoding="utf-8"?>
<a:theme xmlns:a="http://schemas.openxmlformats.org/drawingml/2006/main" name="Office">
  <a:themeElements>
    <a:clrScheme name="ETH Blau">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ETH Blau">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ETH-PP-Scientific-Poster-Portrait-A3-Template</Template>
  <TotalTime>0</TotalTime>
  <Words>982</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vt:i4>
      </vt:variant>
    </vt:vector>
  </HeadingPairs>
  <TitlesOfParts>
    <vt:vector size="12" baseType="lpstr">
      <vt:lpstr>Arial</vt:lpstr>
      <vt:lpstr>Symbol</vt:lpstr>
      <vt:lpstr>Wingdings</vt:lpstr>
      <vt:lpstr>ETH Blau</vt:lpstr>
      <vt:lpstr>ETH Petrol</vt:lpstr>
      <vt:lpstr>ETH Grün</vt:lpstr>
      <vt:lpstr>ETH Bronze</vt:lpstr>
      <vt:lpstr>ETH Rot</vt:lpstr>
      <vt:lpstr>ETH Purpur</vt:lpstr>
      <vt:lpstr>ETH Grau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Känel  Luzia</dc:creator>
  <cp:lastModifiedBy>von Känel  Luzia</cp:lastModifiedBy>
  <cp:revision>1</cp:revision>
  <dcterms:created xsi:type="dcterms:W3CDTF">2024-03-06T19:48:00Z</dcterms:created>
  <dcterms:modified xsi:type="dcterms:W3CDTF">2024-03-06T19:54:18Z</dcterms:modified>
</cp:coreProperties>
</file>