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4B_307FA4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8"/>
  </p:notesMasterIdLst>
  <p:sldIdLst>
    <p:sldId id="256" r:id="rId2"/>
    <p:sldId id="303" r:id="rId3"/>
    <p:sldId id="311" r:id="rId4"/>
    <p:sldId id="323" r:id="rId5"/>
    <p:sldId id="324" r:id="rId6"/>
    <p:sldId id="319" r:id="rId7"/>
    <p:sldId id="321" r:id="rId8"/>
    <p:sldId id="314" r:id="rId9"/>
    <p:sldId id="325" r:id="rId10"/>
    <p:sldId id="316" r:id="rId11"/>
    <p:sldId id="317" r:id="rId12"/>
    <p:sldId id="326" r:id="rId13"/>
    <p:sldId id="328" r:id="rId14"/>
    <p:sldId id="329" r:id="rId15"/>
    <p:sldId id="330" r:id="rId16"/>
    <p:sldId id="331" r:id="rId17"/>
    <p:sldId id="332" r:id="rId18"/>
    <p:sldId id="302" r:id="rId19"/>
    <p:sldId id="315" r:id="rId20"/>
    <p:sldId id="305" r:id="rId21"/>
    <p:sldId id="301" r:id="rId22"/>
    <p:sldId id="306" r:id="rId23"/>
    <p:sldId id="312" r:id="rId24"/>
    <p:sldId id="327" r:id="rId25"/>
    <p:sldId id="322" r:id="rId26"/>
    <p:sldId id="309"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6" roundtripDataSignature="AMtx7mgJhQdYjU5F3GjlIHdxO2TiEhAr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3A39A9-90E6-F1E1-FA98-65469B384267}" name="Laub  Emma" initials="LE" userId="S::emlaub@ethz.ch::e9f76504-6a57-4554-9550-b18f6cd27172" providerId="AD"/>
  <p188:author id="{77355EBF-4A56-4D00-78B5-865C23AB038A}" name="Nappi  Giuseppe" initials="NG" userId="S::gnappi@ethz.ch::e6902dc1-59b1-4995-9bae-6faecbfc7464" providerId="AD"/>
  <p188:author id="{6B7631F8-B13C-C3F1-2E75-E1EC003DFD1E}" name="Lee  Jeehyeong" initials="LJ" userId="S::jeelee@ethz.ch::54bed7f8-7dd1-4a30-b78e-5051fe7fea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717"/>
    <a:srgbClr val="82BAED"/>
    <a:srgbClr val="C7E1F0"/>
    <a:srgbClr val="B3D6FF"/>
    <a:srgbClr val="EBF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64C46-51B9-ED43-AE2A-3BE8A86C2B24}" v="1751" dt="2023-05-15T21:04:20.548"/>
    <p1510:client id="{8BA4F992-354D-3337-4126-9A2C1C19AB72}" v="28" dt="2023-05-15T19:10:56.392"/>
  </p1510:revLst>
</p1510:revInfo>
</file>

<file path=ppt/tableStyles.xml><?xml version="1.0" encoding="utf-8"?>
<a:tblStyleLst xmlns:a="http://schemas.openxmlformats.org/drawingml/2006/main" def="{8BCB52AD-773F-42A5-9026-36C7401933FD}">
  <a:tblStyle styleId="{8BCB52AD-773F-42A5-9026-36C7401933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90" d="100"/>
          <a:sy n="90" d="100"/>
        </p:scale>
        <p:origin x="232" y="5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3"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lfort  Bruno" userId="S::bgelfort@ethz.ch::d9b48775-82e0-4b46-b1bc-a51d588809a1" providerId="AD" clId="Web-{43C9D65C-BA5A-4C0D-BA80-0DB2ACE393B0}"/>
    <pc:docChg chg="modSld">
      <pc:chgData name="Gelfort  Bruno" userId="S::bgelfort@ethz.ch::d9b48775-82e0-4b46-b1bc-a51d588809a1" providerId="AD" clId="Web-{43C9D65C-BA5A-4C0D-BA80-0DB2ACE393B0}" dt="2023-05-02T08:13:30.288" v="5" actId="20577"/>
      <pc:docMkLst>
        <pc:docMk/>
      </pc:docMkLst>
      <pc:sldChg chg="modSp">
        <pc:chgData name="Gelfort  Bruno" userId="S::bgelfort@ethz.ch::d9b48775-82e0-4b46-b1bc-a51d588809a1" providerId="AD" clId="Web-{43C9D65C-BA5A-4C0D-BA80-0DB2ACE393B0}" dt="2023-05-02T08:13:30.288" v="5" actId="20577"/>
        <pc:sldMkLst>
          <pc:docMk/>
          <pc:sldMk cId="816572499" sldId="318"/>
        </pc:sldMkLst>
        <pc:spChg chg="mod">
          <ac:chgData name="Gelfort  Bruno" userId="S::bgelfort@ethz.ch::d9b48775-82e0-4b46-b1bc-a51d588809a1" providerId="AD" clId="Web-{43C9D65C-BA5A-4C0D-BA80-0DB2ACE393B0}" dt="2023-05-02T08:13:30.288" v="5" actId="20577"/>
          <ac:spMkLst>
            <pc:docMk/>
            <pc:sldMk cId="816572499" sldId="318"/>
            <ac:spMk id="462" creationId="{00000000-0000-0000-0000-000000000000}"/>
          </ac:spMkLst>
        </pc:spChg>
      </pc:sldChg>
      <pc:sldChg chg="modSp">
        <pc:chgData name="Gelfort  Bruno" userId="S::bgelfort@ethz.ch::d9b48775-82e0-4b46-b1bc-a51d588809a1" providerId="AD" clId="Web-{43C9D65C-BA5A-4C0D-BA80-0DB2ACE393B0}" dt="2023-05-02T08:09:05.695" v="2" actId="20577"/>
        <pc:sldMkLst>
          <pc:docMk/>
          <pc:sldMk cId="2531305177" sldId="319"/>
        </pc:sldMkLst>
        <pc:spChg chg="mod">
          <ac:chgData name="Gelfort  Bruno" userId="S::bgelfort@ethz.ch::d9b48775-82e0-4b46-b1bc-a51d588809a1" providerId="AD" clId="Web-{43C9D65C-BA5A-4C0D-BA80-0DB2ACE393B0}" dt="2023-05-02T08:09:05.695" v="2" actId="20577"/>
          <ac:spMkLst>
            <pc:docMk/>
            <pc:sldMk cId="2531305177" sldId="319"/>
            <ac:spMk id="6" creationId="{2250E995-1D3B-839B-3E6E-2B248A49B2E5}"/>
          </ac:spMkLst>
        </pc:spChg>
      </pc:sldChg>
    </pc:docChg>
  </pc:docChgLst>
  <pc:docChgLst>
    <pc:chgData name="Odermatt  Georg" userId="S::georgo@ethz.ch::f03a74ff-d6b9-4ce1-8e12-8f058a5d2048" providerId="AD" clId="Web-{1FE62AC2-C333-45DC-83F2-BBFA35A78762}"/>
    <pc:docChg chg="addSld delSld modSld">
      <pc:chgData name="Odermatt  Georg" userId="S::georgo@ethz.ch::f03a74ff-d6b9-4ce1-8e12-8f058a5d2048" providerId="AD" clId="Web-{1FE62AC2-C333-45DC-83F2-BBFA35A78762}" dt="2023-05-04T09:03:36.666" v="46" actId="1076"/>
      <pc:docMkLst>
        <pc:docMk/>
      </pc:docMkLst>
      <pc:sldChg chg="add del">
        <pc:chgData name="Odermatt  Georg" userId="S::georgo@ethz.ch::f03a74ff-d6b9-4ce1-8e12-8f058a5d2048" providerId="AD" clId="Web-{1FE62AC2-C333-45DC-83F2-BBFA35A78762}" dt="2023-05-04T08:58:15.866" v="1"/>
        <pc:sldMkLst>
          <pc:docMk/>
          <pc:sldMk cId="940551647" sldId="301"/>
        </pc:sldMkLst>
      </pc:sldChg>
      <pc:sldChg chg="addSp delSp modSp delAnim">
        <pc:chgData name="Odermatt  Georg" userId="S::georgo@ethz.ch::f03a74ff-d6b9-4ce1-8e12-8f058a5d2048" providerId="AD" clId="Web-{1FE62AC2-C333-45DC-83F2-BBFA35A78762}" dt="2023-05-04T09:03:15.008" v="36" actId="20577"/>
        <pc:sldMkLst>
          <pc:docMk/>
          <pc:sldMk cId="3846013230" sldId="311"/>
        </pc:sldMkLst>
        <pc:spChg chg="del mod">
          <ac:chgData name="Odermatt  Georg" userId="S::georgo@ethz.ch::f03a74ff-d6b9-4ce1-8e12-8f058a5d2048" providerId="AD" clId="Web-{1FE62AC2-C333-45DC-83F2-BBFA35A78762}" dt="2023-05-04T09:00:42.109" v="34"/>
          <ac:spMkLst>
            <pc:docMk/>
            <pc:sldMk cId="3846013230" sldId="311"/>
            <ac:spMk id="4" creationId="{F02B4557-C1F9-48B4-2BA3-5AD7960F38F3}"/>
          </ac:spMkLst>
        </pc:spChg>
        <pc:spChg chg="mod">
          <ac:chgData name="Odermatt  Georg" userId="S::georgo@ethz.ch::f03a74ff-d6b9-4ce1-8e12-8f058a5d2048" providerId="AD" clId="Web-{1FE62AC2-C333-45DC-83F2-BBFA35A78762}" dt="2023-05-04T09:00:03.434" v="27" actId="1076"/>
          <ac:spMkLst>
            <pc:docMk/>
            <pc:sldMk cId="3846013230" sldId="311"/>
            <ac:spMk id="5" creationId="{02112F1F-7C83-0C60-CA29-84D88557CA17}"/>
          </ac:spMkLst>
        </pc:spChg>
        <pc:spChg chg="mod">
          <ac:chgData name="Odermatt  Georg" userId="S::georgo@ethz.ch::f03a74ff-d6b9-4ce1-8e12-8f058a5d2048" providerId="AD" clId="Web-{1FE62AC2-C333-45DC-83F2-BBFA35A78762}" dt="2023-05-04T09:03:15.008" v="36" actId="20577"/>
          <ac:spMkLst>
            <pc:docMk/>
            <pc:sldMk cId="3846013230" sldId="311"/>
            <ac:spMk id="499" creationId="{00000000-0000-0000-0000-000000000000}"/>
          </ac:spMkLst>
        </pc:spChg>
        <pc:picChg chg="add mod">
          <ac:chgData name="Odermatt  Georg" userId="S::georgo@ethz.ch::f03a74ff-d6b9-4ce1-8e12-8f058a5d2048" providerId="AD" clId="Web-{1FE62AC2-C333-45DC-83F2-BBFA35A78762}" dt="2023-05-04T09:00:10.169" v="30" actId="1076"/>
          <ac:picMkLst>
            <pc:docMk/>
            <pc:sldMk cId="3846013230" sldId="311"/>
            <ac:picMk id="6" creationId="{A733C810-18FD-8855-4E3F-F1686988A3EC}"/>
          </ac:picMkLst>
        </pc:picChg>
        <pc:picChg chg="del mod">
          <ac:chgData name="Odermatt  Georg" userId="S::georgo@ethz.ch::f03a74ff-d6b9-4ce1-8e12-8f058a5d2048" providerId="AD" clId="Web-{1FE62AC2-C333-45DC-83F2-BBFA35A78762}" dt="2023-05-04T09:00:40.312" v="32"/>
          <ac:picMkLst>
            <pc:docMk/>
            <pc:sldMk cId="3846013230" sldId="311"/>
            <ac:picMk id="8" creationId="{34ACD9EC-890E-BD2F-D4CA-0AD4B76ACA1B}"/>
          </ac:picMkLst>
        </pc:picChg>
        <pc:picChg chg="del mod">
          <ac:chgData name="Odermatt  Georg" userId="S::georgo@ethz.ch::f03a74ff-d6b9-4ce1-8e12-8f058a5d2048" providerId="AD" clId="Web-{1FE62AC2-C333-45DC-83F2-BBFA35A78762}" dt="2023-05-04T09:00:44.124" v="35"/>
          <ac:picMkLst>
            <pc:docMk/>
            <pc:sldMk cId="3846013230" sldId="311"/>
            <ac:picMk id="14" creationId="{95735237-789B-16B3-E758-5FA34CE6A73B}"/>
          </ac:picMkLst>
        </pc:picChg>
        <pc:picChg chg="mod">
          <ac:chgData name="Odermatt  Georg" userId="S::georgo@ethz.ch::f03a74ff-d6b9-4ce1-8e12-8f058a5d2048" providerId="AD" clId="Web-{1FE62AC2-C333-45DC-83F2-BBFA35A78762}" dt="2023-05-04T09:00:03.434" v="26" actId="1076"/>
          <ac:picMkLst>
            <pc:docMk/>
            <pc:sldMk cId="3846013230" sldId="311"/>
            <ac:picMk id="15" creationId="{A0C22514-5C4E-6043-67CC-B5751AF8A414}"/>
          </ac:picMkLst>
        </pc:picChg>
      </pc:sldChg>
      <pc:sldChg chg="modSp add replId">
        <pc:chgData name="Odermatt  Georg" userId="S::georgo@ethz.ch::f03a74ff-d6b9-4ce1-8e12-8f058a5d2048" providerId="AD" clId="Web-{1FE62AC2-C333-45DC-83F2-BBFA35A78762}" dt="2023-05-04T09:03:36.666" v="46" actId="1076"/>
        <pc:sldMkLst>
          <pc:docMk/>
          <pc:sldMk cId="3697738854" sldId="323"/>
        </pc:sldMkLst>
        <pc:spChg chg="mod">
          <ac:chgData name="Odermatt  Georg" userId="S::georgo@ethz.ch::f03a74ff-d6b9-4ce1-8e12-8f058a5d2048" providerId="AD" clId="Web-{1FE62AC2-C333-45DC-83F2-BBFA35A78762}" dt="2023-05-04T09:03:36.666" v="44" actId="1076"/>
          <ac:spMkLst>
            <pc:docMk/>
            <pc:sldMk cId="3697738854" sldId="323"/>
            <ac:spMk id="4" creationId="{F02B4557-C1F9-48B4-2BA3-5AD7960F38F3}"/>
          </ac:spMkLst>
        </pc:spChg>
        <pc:spChg chg="mod">
          <ac:chgData name="Odermatt  Georg" userId="S::georgo@ethz.ch::f03a74ff-d6b9-4ce1-8e12-8f058a5d2048" providerId="AD" clId="Web-{1FE62AC2-C333-45DC-83F2-BBFA35A78762}" dt="2023-05-04T09:03:36.666" v="43" actId="1076"/>
          <ac:spMkLst>
            <pc:docMk/>
            <pc:sldMk cId="3697738854" sldId="323"/>
            <ac:spMk id="7" creationId="{10208F1A-A83B-6576-DFFF-17176AD72A35}"/>
          </ac:spMkLst>
        </pc:spChg>
        <pc:spChg chg="mod">
          <ac:chgData name="Odermatt  Georg" userId="S::georgo@ethz.ch::f03a74ff-d6b9-4ce1-8e12-8f058a5d2048" providerId="AD" clId="Web-{1FE62AC2-C333-45DC-83F2-BBFA35A78762}" dt="2023-05-04T09:03:31.540" v="38" actId="20577"/>
          <ac:spMkLst>
            <pc:docMk/>
            <pc:sldMk cId="3697738854" sldId="323"/>
            <ac:spMk id="499" creationId="{00000000-0000-0000-0000-000000000000}"/>
          </ac:spMkLst>
        </pc:spChg>
        <pc:picChg chg="mod">
          <ac:chgData name="Odermatt  Georg" userId="S::georgo@ethz.ch::f03a74ff-d6b9-4ce1-8e12-8f058a5d2048" providerId="AD" clId="Web-{1FE62AC2-C333-45DC-83F2-BBFA35A78762}" dt="2023-05-04T09:03:36.666" v="46" actId="1076"/>
          <ac:picMkLst>
            <pc:docMk/>
            <pc:sldMk cId="3697738854" sldId="323"/>
            <ac:picMk id="8" creationId="{34ACD9EC-890E-BD2F-D4CA-0AD4B76ACA1B}"/>
          </ac:picMkLst>
        </pc:picChg>
        <pc:picChg chg="mod">
          <ac:chgData name="Odermatt  Georg" userId="S::georgo@ethz.ch::f03a74ff-d6b9-4ce1-8e12-8f058a5d2048" providerId="AD" clId="Web-{1FE62AC2-C333-45DC-83F2-BBFA35A78762}" dt="2023-05-04T09:03:36.666" v="45" actId="1076"/>
          <ac:picMkLst>
            <pc:docMk/>
            <pc:sldMk cId="3697738854" sldId="323"/>
            <ac:picMk id="14" creationId="{95735237-789B-16B3-E758-5FA34CE6A73B}"/>
          </ac:picMkLst>
        </pc:picChg>
      </pc:sldChg>
    </pc:docChg>
  </pc:docChgLst>
  <pc:docChgLst>
    <pc:chgData name="Macek  Heidi" userId="S::hmacek@ethz.ch::9f71aaf5-4293-4a64-a1fe-25a52ad980c2" providerId="AD" clId="Web-{6CFC0944-D9F5-6060-85B2-461F5B517696}"/>
    <pc:docChg chg="modSld">
      <pc:chgData name="Macek  Heidi" userId="S::hmacek@ethz.ch::9f71aaf5-4293-4a64-a1fe-25a52ad980c2" providerId="AD" clId="Web-{6CFC0944-D9F5-6060-85B2-461F5B517696}" dt="2023-05-10T19:49:58.214" v="598"/>
      <pc:docMkLst>
        <pc:docMk/>
      </pc:docMkLst>
      <pc:sldChg chg="modSp modNotes">
        <pc:chgData name="Macek  Heidi" userId="S::hmacek@ethz.ch::9f71aaf5-4293-4a64-a1fe-25a52ad980c2" providerId="AD" clId="Web-{6CFC0944-D9F5-6060-85B2-461F5B517696}" dt="2023-05-10T19:49:58.214" v="598"/>
        <pc:sldMkLst>
          <pc:docMk/>
          <pc:sldMk cId="2531305177" sldId="319"/>
        </pc:sldMkLst>
        <pc:spChg chg="mod">
          <ac:chgData name="Macek  Heidi" userId="S::hmacek@ethz.ch::9f71aaf5-4293-4a64-a1fe-25a52ad980c2" providerId="AD" clId="Web-{6CFC0944-D9F5-6060-85B2-461F5B517696}" dt="2023-05-10T19:48:28.400" v="564" actId="20577"/>
          <ac:spMkLst>
            <pc:docMk/>
            <pc:sldMk cId="2531305177" sldId="319"/>
            <ac:spMk id="6" creationId="{2250E995-1D3B-839B-3E6E-2B248A49B2E5}"/>
          </ac:spMkLst>
        </pc:spChg>
      </pc:sldChg>
      <pc:sldChg chg="modNotes">
        <pc:chgData name="Macek  Heidi" userId="S::hmacek@ethz.ch::9f71aaf5-4293-4a64-a1fe-25a52ad980c2" providerId="AD" clId="Web-{6CFC0944-D9F5-6060-85B2-461F5B517696}" dt="2023-05-10T18:37:36.557" v="16"/>
        <pc:sldMkLst>
          <pc:docMk/>
          <pc:sldMk cId="3697738854" sldId="323"/>
        </pc:sldMkLst>
      </pc:sldChg>
      <pc:sldChg chg="addSp delSp modSp modNotes">
        <pc:chgData name="Macek  Heidi" userId="S::hmacek@ethz.ch::9f71aaf5-4293-4a64-a1fe-25a52ad980c2" providerId="AD" clId="Web-{6CFC0944-D9F5-6060-85B2-461F5B517696}" dt="2023-05-10T19:40:50.284" v="82"/>
        <pc:sldMkLst>
          <pc:docMk/>
          <pc:sldMk cId="4228740931" sldId="324"/>
        </pc:sldMkLst>
        <pc:spChg chg="mod">
          <ac:chgData name="Macek  Heidi" userId="S::hmacek@ethz.ch::9f71aaf5-4293-4a64-a1fe-25a52ad980c2" providerId="AD" clId="Web-{6CFC0944-D9F5-6060-85B2-461F5B517696}" dt="2023-05-10T18:35:06.616" v="6" actId="14100"/>
          <ac:spMkLst>
            <pc:docMk/>
            <pc:sldMk cId="4228740931" sldId="324"/>
            <ac:spMk id="8" creationId="{4A05506C-22D2-7B8E-BC36-A69C3C18BB02}"/>
          </ac:spMkLst>
        </pc:spChg>
        <pc:spChg chg="del mod topLvl">
          <ac:chgData name="Macek  Heidi" userId="S::hmacek@ethz.ch::9f71aaf5-4293-4a64-a1fe-25a52ad980c2" providerId="AD" clId="Web-{6CFC0944-D9F5-6060-85B2-461F5B517696}" dt="2023-05-10T18:35:21.570" v="9"/>
          <ac:spMkLst>
            <pc:docMk/>
            <pc:sldMk cId="4228740931" sldId="324"/>
            <ac:spMk id="9" creationId="{1816E7F9-A53C-8DB7-7D56-4E2A56F8BB13}"/>
          </ac:spMkLst>
        </pc:spChg>
        <pc:grpChg chg="add mod">
          <ac:chgData name="Macek  Heidi" userId="S::hmacek@ethz.ch::9f71aaf5-4293-4a64-a1fe-25a52ad980c2" providerId="AD" clId="Web-{6CFC0944-D9F5-6060-85B2-461F5B517696}" dt="2023-05-10T18:35:47.914" v="13" actId="1076"/>
          <ac:grpSpMkLst>
            <pc:docMk/>
            <pc:sldMk cId="4228740931" sldId="324"/>
            <ac:grpSpMk id="5" creationId="{62F65D89-574E-BB54-46DD-80EBCD085283}"/>
          </ac:grpSpMkLst>
        </pc:grpChg>
        <pc:grpChg chg="del">
          <ac:chgData name="Macek  Heidi" userId="S::hmacek@ethz.ch::9f71aaf5-4293-4a64-a1fe-25a52ad980c2" providerId="AD" clId="Web-{6CFC0944-D9F5-6060-85B2-461F5B517696}" dt="2023-05-10T18:35:21.570" v="9"/>
          <ac:grpSpMkLst>
            <pc:docMk/>
            <pc:sldMk cId="4228740931" sldId="324"/>
            <ac:grpSpMk id="14" creationId="{F04D4047-42D9-F9A1-581D-C2E2C2E5596E}"/>
          </ac:grpSpMkLst>
        </pc:grpChg>
        <pc:grpChg chg="mod">
          <ac:chgData name="Macek  Heidi" userId="S::hmacek@ethz.ch::9f71aaf5-4293-4a64-a1fe-25a52ad980c2" providerId="AD" clId="Web-{6CFC0944-D9F5-6060-85B2-461F5B517696}" dt="2023-05-10T18:35:42.851" v="12" actId="1076"/>
          <ac:grpSpMkLst>
            <pc:docMk/>
            <pc:sldMk cId="4228740931" sldId="324"/>
            <ac:grpSpMk id="15" creationId="{816BEF7E-ED8D-8199-C385-EB1460A07815}"/>
          </ac:grpSpMkLst>
        </pc:grpChg>
        <pc:picChg chg="mod topLvl">
          <ac:chgData name="Macek  Heidi" userId="S::hmacek@ethz.ch::9f71aaf5-4293-4a64-a1fe-25a52ad980c2" providerId="AD" clId="Web-{6CFC0944-D9F5-6060-85B2-461F5B517696}" dt="2023-05-10T18:35:21.570" v="9"/>
          <ac:picMkLst>
            <pc:docMk/>
            <pc:sldMk cId="4228740931" sldId="324"/>
            <ac:picMk id="11" creationId="{21327980-390F-189E-75BA-166E6FCC9187}"/>
          </ac:picMkLst>
        </pc:picChg>
      </pc:sldChg>
    </pc:docChg>
  </pc:docChgLst>
  <pc:docChgLst>
    <pc:chgData name="Macek  Heidi" userId="S::hmacek@ethz.ch::9f71aaf5-4293-4a64-a1fe-25a52ad980c2" providerId="AD" clId="Web-{F2EBBD07-A767-A2E2-682B-F51FB04784E7}"/>
    <pc:docChg chg="addSld delSld modSld sldOrd">
      <pc:chgData name="Macek  Heidi" userId="S::hmacek@ethz.ch::9f71aaf5-4293-4a64-a1fe-25a52ad980c2" providerId="AD" clId="Web-{F2EBBD07-A767-A2E2-682B-F51FB04784E7}" dt="2023-05-04T14:03:57.687" v="594"/>
      <pc:docMkLst>
        <pc:docMk/>
      </pc:docMkLst>
      <pc:sldChg chg="ord">
        <pc:chgData name="Macek  Heidi" userId="S::hmacek@ethz.ch::9f71aaf5-4293-4a64-a1fe-25a52ad980c2" providerId="AD" clId="Web-{F2EBBD07-A767-A2E2-682B-F51FB04784E7}" dt="2023-05-04T08:58:29.726" v="8"/>
        <pc:sldMkLst>
          <pc:docMk/>
          <pc:sldMk cId="940551647" sldId="301"/>
        </pc:sldMkLst>
      </pc:sldChg>
      <pc:sldChg chg="modSp">
        <pc:chgData name="Macek  Heidi" userId="S::hmacek@ethz.ch::9f71aaf5-4293-4a64-a1fe-25a52ad980c2" providerId="AD" clId="Web-{F2EBBD07-A767-A2E2-682B-F51FB04784E7}" dt="2023-05-04T13:53:03.691" v="498" actId="20577"/>
        <pc:sldMkLst>
          <pc:docMk/>
          <pc:sldMk cId="4248271541" sldId="303"/>
        </pc:sldMkLst>
        <pc:spChg chg="mod">
          <ac:chgData name="Macek  Heidi" userId="S::hmacek@ethz.ch::9f71aaf5-4293-4a64-a1fe-25a52ad980c2" providerId="AD" clId="Web-{F2EBBD07-A767-A2E2-682B-F51FB04784E7}" dt="2023-05-04T13:53:03.691" v="498" actId="20577"/>
          <ac:spMkLst>
            <pc:docMk/>
            <pc:sldMk cId="4248271541" sldId="303"/>
            <ac:spMk id="4" creationId="{45852459-2E5D-F7CD-88A1-F895820AF8C1}"/>
          </ac:spMkLst>
        </pc:spChg>
      </pc:sldChg>
      <pc:sldChg chg="ord">
        <pc:chgData name="Macek  Heidi" userId="S::hmacek@ethz.ch::9f71aaf5-4293-4a64-a1fe-25a52ad980c2" providerId="AD" clId="Web-{F2EBBD07-A767-A2E2-682B-F51FB04784E7}" dt="2023-05-04T09:05:13.187" v="45"/>
        <pc:sldMkLst>
          <pc:docMk/>
          <pc:sldMk cId="511984193" sldId="305"/>
        </pc:sldMkLst>
      </pc:sldChg>
      <pc:sldChg chg="addSp modSp">
        <pc:chgData name="Macek  Heidi" userId="S::hmacek@ethz.ch::9f71aaf5-4293-4a64-a1fe-25a52ad980c2" providerId="AD" clId="Web-{F2EBBD07-A767-A2E2-682B-F51FB04784E7}" dt="2023-05-04T13:54:10.630" v="525" actId="20577"/>
        <pc:sldMkLst>
          <pc:docMk/>
          <pc:sldMk cId="3846013230" sldId="311"/>
        </pc:sldMkLst>
        <pc:spChg chg="mod">
          <ac:chgData name="Macek  Heidi" userId="S::hmacek@ethz.ch::9f71aaf5-4293-4a64-a1fe-25a52ad980c2" providerId="AD" clId="Web-{F2EBBD07-A767-A2E2-682B-F51FB04784E7}" dt="2023-05-04T09:05:54.703" v="51" actId="1076"/>
          <ac:spMkLst>
            <pc:docMk/>
            <pc:sldMk cId="3846013230" sldId="311"/>
            <ac:spMk id="3" creationId="{3FD9967C-5BE0-8B2B-9E32-ADD46BB9B7D8}"/>
          </ac:spMkLst>
        </pc:spChg>
        <pc:spChg chg="add mod">
          <ac:chgData name="Macek  Heidi" userId="S::hmacek@ethz.ch::9f71aaf5-4293-4a64-a1fe-25a52ad980c2" providerId="AD" clId="Web-{F2EBBD07-A767-A2E2-682B-F51FB04784E7}" dt="2023-05-04T09:06:04.625" v="53" actId="1076"/>
          <ac:spMkLst>
            <pc:docMk/>
            <pc:sldMk cId="3846013230" sldId="311"/>
            <ac:spMk id="4" creationId="{0157A0A7-578E-BF34-700A-37B727D16821}"/>
          </ac:spMkLst>
        </pc:spChg>
        <pc:spChg chg="mod">
          <ac:chgData name="Macek  Heidi" userId="S::hmacek@ethz.ch::9f71aaf5-4293-4a64-a1fe-25a52ad980c2" providerId="AD" clId="Web-{F2EBBD07-A767-A2E2-682B-F51FB04784E7}" dt="2023-05-04T09:06:34.110" v="54" actId="1076"/>
          <ac:spMkLst>
            <pc:docMk/>
            <pc:sldMk cId="3846013230" sldId="311"/>
            <ac:spMk id="5" creationId="{02112F1F-7C83-0C60-CA29-84D88557CA17}"/>
          </ac:spMkLst>
        </pc:spChg>
        <pc:spChg chg="mod">
          <ac:chgData name="Macek  Heidi" userId="S::hmacek@ethz.ch::9f71aaf5-4293-4a64-a1fe-25a52ad980c2" providerId="AD" clId="Web-{F2EBBD07-A767-A2E2-682B-F51FB04784E7}" dt="2023-05-04T13:54:10.630" v="525" actId="20577"/>
          <ac:spMkLst>
            <pc:docMk/>
            <pc:sldMk cId="3846013230" sldId="311"/>
            <ac:spMk id="499" creationId="{00000000-0000-0000-0000-000000000000}"/>
          </ac:spMkLst>
        </pc:spChg>
        <pc:picChg chg="mod">
          <ac:chgData name="Macek  Heidi" userId="S::hmacek@ethz.ch::9f71aaf5-4293-4a64-a1fe-25a52ad980c2" providerId="AD" clId="Web-{F2EBBD07-A767-A2E2-682B-F51FB04784E7}" dt="2023-05-04T09:03:28.388" v="34" actId="1076"/>
          <ac:picMkLst>
            <pc:docMk/>
            <pc:sldMk cId="3846013230" sldId="311"/>
            <ac:picMk id="6" creationId="{A733C810-18FD-8855-4E3F-F1686988A3EC}"/>
          </ac:picMkLst>
        </pc:picChg>
        <pc:picChg chg="mod">
          <ac:chgData name="Macek  Heidi" userId="S::hmacek@ethz.ch::9f71aaf5-4293-4a64-a1fe-25a52ad980c2" providerId="AD" clId="Web-{F2EBBD07-A767-A2E2-682B-F51FB04784E7}" dt="2023-05-04T09:05:22.234" v="46" actId="14100"/>
          <ac:picMkLst>
            <pc:docMk/>
            <pc:sldMk cId="3846013230" sldId="311"/>
            <ac:picMk id="15" creationId="{A0C22514-5C4E-6043-67CC-B5751AF8A414}"/>
          </ac:picMkLst>
        </pc:picChg>
      </pc:sldChg>
      <pc:sldChg chg="modSp ord">
        <pc:chgData name="Macek  Heidi" userId="S::hmacek@ethz.ch::9f71aaf5-4293-4a64-a1fe-25a52ad980c2" providerId="AD" clId="Web-{F2EBBD07-A767-A2E2-682B-F51FB04784E7}" dt="2023-05-04T13:53:40.020" v="512" actId="20577"/>
        <pc:sldMkLst>
          <pc:docMk/>
          <pc:sldMk cId="326719115" sldId="314"/>
        </pc:sldMkLst>
        <pc:spChg chg="mod">
          <ac:chgData name="Macek  Heidi" userId="S::hmacek@ethz.ch::9f71aaf5-4293-4a64-a1fe-25a52ad980c2" providerId="AD" clId="Web-{F2EBBD07-A767-A2E2-682B-F51FB04784E7}" dt="2023-05-04T08:44:10.318" v="3" actId="1076"/>
          <ac:spMkLst>
            <pc:docMk/>
            <pc:sldMk cId="326719115" sldId="314"/>
            <ac:spMk id="7" creationId="{DCF10ED4-9061-6C0C-9E32-1384A9AE2CD0}"/>
          </ac:spMkLst>
        </pc:spChg>
        <pc:spChg chg="mod">
          <ac:chgData name="Macek  Heidi" userId="S::hmacek@ethz.ch::9f71aaf5-4293-4a64-a1fe-25a52ad980c2" providerId="AD" clId="Web-{F2EBBD07-A767-A2E2-682B-F51FB04784E7}" dt="2023-05-04T08:44:21.537" v="5" actId="1076"/>
          <ac:spMkLst>
            <pc:docMk/>
            <pc:sldMk cId="326719115" sldId="314"/>
            <ac:spMk id="9" creationId="{DEC5DC7E-C55C-BBC0-55DC-FF8A51FF09E8}"/>
          </ac:spMkLst>
        </pc:spChg>
        <pc:spChg chg="mod">
          <ac:chgData name="Macek  Heidi" userId="S::hmacek@ethz.ch::9f71aaf5-4293-4a64-a1fe-25a52ad980c2" providerId="AD" clId="Web-{F2EBBD07-A767-A2E2-682B-F51FB04784E7}" dt="2023-05-04T13:53:40.020" v="512" actId="20577"/>
          <ac:spMkLst>
            <pc:docMk/>
            <pc:sldMk cId="326719115" sldId="314"/>
            <ac:spMk id="462" creationId="{00000000-0000-0000-0000-000000000000}"/>
          </ac:spMkLst>
        </pc:spChg>
        <pc:cxnChg chg="mod">
          <ac:chgData name="Macek  Heidi" userId="S::hmacek@ethz.ch::9f71aaf5-4293-4a64-a1fe-25a52ad980c2" providerId="AD" clId="Web-{F2EBBD07-A767-A2E2-682B-F51FB04784E7}" dt="2023-05-04T08:44:13.897" v="4" actId="1076"/>
          <ac:cxnSpMkLst>
            <pc:docMk/>
            <pc:sldMk cId="326719115" sldId="314"/>
            <ac:cxnSpMk id="3" creationId="{8C605F05-3B43-D358-08D5-BC913469E88C}"/>
          </ac:cxnSpMkLst>
        </pc:cxnChg>
        <pc:cxnChg chg="mod">
          <ac:chgData name="Macek  Heidi" userId="S::hmacek@ethz.ch::9f71aaf5-4293-4a64-a1fe-25a52ad980c2" providerId="AD" clId="Web-{F2EBBD07-A767-A2E2-682B-F51FB04784E7}" dt="2023-05-04T08:44:28.303" v="6" actId="1076"/>
          <ac:cxnSpMkLst>
            <pc:docMk/>
            <pc:sldMk cId="326719115" sldId="314"/>
            <ac:cxnSpMk id="8" creationId="{403D999E-D122-657F-FE7B-60BE2797F0D9}"/>
          </ac:cxnSpMkLst>
        </pc:cxnChg>
      </pc:sldChg>
      <pc:sldChg chg="modSp">
        <pc:chgData name="Macek  Heidi" userId="S::hmacek@ethz.ch::9f71aaf5-4293-4a64-a1fe-25a52ad980c2" providerId="AD" clId="Web-{F2EBBD07-A767-A2E2-682B-F51FB04784E7}" dt="2023-05-04T13:53:28.363" v="505" actId="20577"/>
        <pc:sldMkLst>
          <pc:docMk/>
          <pc:sldMk cId="917109248" sldId="316"/>
        </pc:sldMkLst>
        <pc:spChg chg="mod">
          <ac:chgData name="Macek  Heidi" userId="S::hmacek@ethz.ch::9f71aaf5-4293-4a64-a1fe-25a52ad980c2" providerId="AD" clId="Web-{F2EBBD07-A767-A2E2-682B-F51FB04784E7}" dt="2023-05-04T13:53:28.363" v="505" actId="20577"/>
          <ac:spMkLst>
            <pc:docMk/>
            <pc:sldMk cId="917109248" sldId="316"/>
            <ac:spMk id="462" creationId="{00000000-0000-0000-0000-000000000000}"/>
          </ac:spMkLst>
        </pc:spChg>
      </pc:sldChg>
      <pc:sldChg chg="addSp delSp modSp">
        <pc:chgData name="Macek  Heidi" userId="S::hmacek@ethz.ch::9f71aaf5-4293-4a64-a1fe-25a52ad980c2" providerId="AD" clId="Web-{F2EBBD07-A767-A2E2-682B-F51FB04784E7}" dt="2023-05-04T13:53:30.988" v="507" actId="20577"/>
        <pc:sldMkLst>
          <pc:docMk/>
          <pc:sldMk cId="1255645208" sldId="317"/>
        </pc:sldMkLst>
        <pc:spChg chg="add del mod">
          <ac:chgData name="Macek  Heidi" userId="S::hmacek@ethz.ch::9f71aaf5-4293-4a64-a1fe-25a52ad980c2" providerId="AD" clId="Web-{F2EBBD07-A767-A2E2-682B-F51FB04784E7}" dt="2023-05-04T13:53:24.082" v="502"/>
          <ac:spMkLst>
            <pc:docMk/>
            <pc:sldMk cId="1255645208" sldId="317"/>
            <ac:spMk id="43" creationId="{CCB25A5E-A38A-99F4-4DA1-C9A016C2406D}"/>
          </ac:spMkLst>
        </pc:spChg>
        <pc:spChg chg="add del mod">
          <ac:chgData name="Macek  Heidi" userId="S::hmacek@ethz.ch::9f71aaf5-4293-4a64-a1fe-25a52ad980c2" providerId="AD" clId="Web-{F2EBBD07-A767-A2E2-682B-F51FB04784E7}" dt="2023-05-04T13:53:30.988" v="507" actId="20577"/>
          <ac:spMkLst>
            <pc:docMk/>
            <pc:sldMk cId="1255645208" sldId="317"/>
            <ac:spMk id="462" creationId="{00000000-0000-0000-0000-000000000000}"/>
          </ac:spMkLst>
        </pc:spChg>
        <pc:graphicFrameChg chg="mod">
          <ac:chgData name="Macek  Heidi" userId="S::hmacek@ethz.ch::9f71aaf5-4293-4a64-a1fe-25a52ad980c2" providerId="AD" clId="Web-{F2EBBD07-A767-A2E2-682B-F51FB04784E7}" dt="2023-05-04T08:47:17.056" v="7" actId="14100"/>
          <ac:graphicFrameMkLst>
            <pc:docMk/>
            <pc:sldMk cId="1255645208" sldId="317"/>
            <ac:graphicFrameMk id="2" creationId="{69B93A5E-297C-EB03-5355-C564829C9AC5}"/>
          </ac:graphicFrameMkLst>
        </pc:graphicFrameChg>
      </pc:sldChg>
      <pc:sldChg chg="modSp">
        <pc:chgData name="Macek  Heidi" userId="S::hmacek@ethz.ch::9f71aaf5-4293-4a64-a1fe-25a52ad980c2" providerId="AD" clId="Web-{F2EBBD07-A767-A2E2-682B-F51FB04784E7}" dt="2023-05-04T08:38:39.984" v="1" actId="20577"/>
        <pc:sldMkLst>
          <pc:docMk/>
          <pc:sldMk cId="816572499" sldId="318"/>
        </pc:sldMkLst>
        <pc:spChg chg="mod">
          <ac:chgData name="Macek  Heidi" userId="S::hmacek@ethz.ch::9f71aaf5-4293-4a64-a1fe-25a52ad980c2" providerId="AD" clId="Web-{F2EBBD07-A767-A2E2-682B-F51FB04784E7}" dt="2023-05-04T08:38:39.984" v="1" actId="20577"/>
          <ac:spMkLst>
            <pc:docMk/>
            <pc:sldMk cId="816572499" sldId="318"/>
            <ac:spMk id="462" creationId="{00000000-0000-0000-0000-000000000000}"/>
          </ac:spMkLst>
        </pc:spChg>
      </pc:sldChg>
      <pc:sldChg chg="addSp delSp modSp modTransition addAnim delAnim modAnim modNotes">
        <pc:chgData name="Macek  Heidi" userId="S::hmacek@ethz.ch::9f71aaf5-4293-4a64-a1fe-25a52ad980c2" providerId="AD" clId="Web-{F2EBBD07-A767-A2E2-682B-F51FB04784E7}" dt="2023-05-04T13:48:45.327" v="481" actId="1076"/>
        <pc:sldMkLst>
          <pc:docMk/>
          <pc:sldMk cId="2531305177" sldId="319"/>
        </pc:sldMkLst>
        <pc:spChg chg="mod ord">
          <ac:chgData name="Macek  Heidi" userId="S::hmacek@ethz.ch::9f71aaf5-4293-4a64-a1fe-25a52ad980c2" providerId="AD" clId="Web-{F2EBBD07-A767-A2E2-682B-F51FB04784E7}" dt="2023-05-04T13:48:45.327" v="481" actId="1076"/>
          <ac:spMkLst>
            <pc:docMk/>
            <pc:sldMk cId="2531305177" sldId="319"/>
            <ac:spMk id="4" creationId="{D30E0B51-0CD1-07F4-1806-C11C23F7609F}"/>
          </ac:spMkLst>
        </pc:spChg>
        <pc:spChg chg="mod">
          <ac:chgData name="Macek  Heidi" userId="S::hmacek@ethz.ch::9f71aaf5-4293-4a64-a1fe-25a52ad980c2" providerId="AD" clId="Web-{F2EBBD07-A767-A2E2-682B-F51FB04784E7}" dt="2023-05-04T13:48:41.577" v="480" actId="1076"/>
          <ac:spMkLst>
            <pc:docMk/>
            <pc:sldMk cId="2531305177" sldId="319"/>
            <ac:spMk id="6" creationId="{2250E995-1D3B-839B-3E6E-2B248A49B2E5}"/>
          </ac:spMkLst>
        </pc:spChg>
        <pc:spChg chg="mod">
          <ac:chgData name="Macek  Heidi" userId="S::hmacek@ethz.ch::9f71aaf5-4293-4a64-a1fe-25a52ad980c2" providerId="AD" clId="Web-{F2EBBD07-A767-A2E2-682B-F51FB04784E7}" dt="2023-05-04T13:27:33.181" v="168" actId="14100"/>
          <ac:spMkLst>
            <pc:docMk/>
            <pc:sldMk cId="2531305177" sldId="319"/>
            <ac:spMk id="499" creationId="{00000000-0000-0000-0000-000000000000}"/>
          </ac:spMkLst>
        </pc:spChg>
        <pc:picChg chg="del">
          <ac:chgData name="Macek  Heidi" userId="S::hmacek@ethz.ch::9f71aaf5-4293-4a64-a1fe-25a52ad980c2" providerId="AD" clId="Web-{F2EBBD07-A767-A2E2-682B-F51FB04784E7}" dt="2023-05-04T13:28:20.666" v="180"/>
          <ac:picMkLst>
            <pc:docMk/>
            <pc:sldMk cId="2531305177" sldId="319"/>
            <ac:picMk id="3" creationId="{8918AC35-0B98-D398-F27D-BFDCF0779662}"/>
          </ac:picMkLst>
        </pc:picChg>
        <pc:picChg chg="add mod">
          <ac:chgData name="Macek  Heidi" userId="S::hmacek@ethz.ch::9f71aaf5-4293-4a64-a1fe-25a52ad980c2" providerId="AD" clId="Web-{F2EBBD07-A767-A2E2-682B-F51FB04784E7}" dt="2023-05-04T13:48:27.202" v="473" actId="14100"/>
          <ac:picMkLst>
            <pc:docMk/>
            <pc:sldMk cId="2531305177" sldId="319"/>
            <ac:picMk id="5" creationId="{9582F088-CE25-C04B-0161-DE3A08781068}"/>
          </ac:picMkLst>
        </pc:picChg>
      </pc:sldChg>
      <pc:sldChg chg="addSp delSp modSp del delAnim">
        <pc:chgData name="Macek  Heidi" userId="S::hmacek@ethz.ch::9f71aaf5-4293-4a64-a1fe-25a52ad980c2" providerId="AD" clId="Web-{F2EBBD07-A767-A2E2-682B-F51FB04784E7}" dt="2023-05-04T13:33:16.874" v="291"/>
        <pc:sldMkLst>
          <pc:docMk/>
          <pc:sldMk cId="1754798992" sldId="320"/>
        </pc:sldMkLst>
        <pc:spChg chg="add del mod">
          <ac:chgData name="Macek  Heidi" userId="S::hmacek@ethz.ch::9f71aaf5-4293-4a64-a1fe-25a52ad980c2" providerId="AD" clId="Web-{F2EBBD07-A767-A2E2-682B-F51FB04784E7}" dt="2023-05-04T13:27:59.478" v="176"/>
          <ac:spMkLst>
            <pc:docMk/>
            <pc:sldMk cId="1754798992" sldId="320"/>
            <ac:spMk id="4" creationId="{95F01188-FA75-1905-F7B2-EDD13C640F33}"/>
          </ac:spMkLst>
        </pc:spChg>
        <pc:spChg chg="add del mod">
          <ac:chgData name="Macek  Heidi" userId="S::hmacek@ethz.ch::9f71aaf5-4293-4a64-a1fe-25a52ad980c2" providerId="AD" clId="Web-{F2EBBD07-A767-A2E2-682B-F51FB04784E7}" dt="2023-05-04T13:27:50.243" v="174"/>
          <ac:spMkLst>
            <pc:docMk/>
            <pc:sldMk cId="1754798992" sldId="320"/>
            <ac:spMk id="5" creationId="{FD217170-6D2B-5EC8-C64B-1AD2FD5210D0}"/>
          </ac:spMkLst>
        </pc:spChg>
        <pc:spChg chg="del mod">
          <ac:chgData name="Macek  Heidi" userId="S::hmacek@ethz.ch::9f71aaf5-4293-4a64-a1fe-25a52ad980c2" providerId="AD" clId="Web-{F2EBBD07-A767-A2E2-682B-F51FB04784E7}" dt="2023-05-04T09:09:46.223" v="76"/>
          <ac:spMkLst>
            <pc:docMk/>
            <pc:sldMk cId="1754798992" sldId="320"/>
            <ac:spMk id="6" creationId="{7345EFAE-4C43-34D8-DA14-2E9D54BAAF15}"/>
          </ac:spMkLst>
        </pc:spChg>
        <pc:spChg chg="add">
          <ac:chgData name="Macek  Heidi" userId="S::hmacek@ethz.ch::9f71aaf5-4293-4a64-a1fe-25a52ad980c2" providerId="AD" clId="Web-{F2EBBD07-A767-A2E2-682B-F51FB04784E7}" dt="2023-05-04T13:27:56.947" v="175"/>
          <ac:spMkLst>
            <pc:docMk/>
            <pc:sldMk cId="1754798992" sldId="320"/>
            <ac:spMk id="7" creationId="{CA63FA3E-B30D-ADD7-13F4-9B47119EA364}"/>
          </ac:spMkLst>
        </pc:spChg>
        <pc:spChg chg="mod">
          <ac:chgData name="Macek  Heidi" userId="S::hmacek@ethz.ch::9f71aaf5-4293-4a64-a1fe-25a52ad980c2" providerId="AD" clId="Web-{F2EBBD07-A767-A2E2-682B-F51FB04784E7}" dt="2023-05-04T13:30:17.074" v="245" actId="1076"/>
          <ac:spMkLst>
            <pc:docMk/>
            <pc:sldMk cId="1754798992" sldId="320"/>
            <ac:spMk id="12" creationId="{38335519-BCDA-A88C-5615-7474C1205577}"/>
          </ac:spMkLst>
        </pc:spChg>
        <pc:spChg chg="del">
          <ac:chgData name="Macek  Heidi" userId="S::hmacek@ethz.ch::9f71aaf5-4293-4a64-a1fe-25a52ad980c2" providerId="AD" clId="Web-{F2EBBD07-A767-A2E2-682B-F51FB04784E7}" dt="2023-05-04T09:10:09.099" v="81"/>
          <ac:spMkLst>
            <pc:docMk/>
            <pc:sldMk cId="1754798992" sldId="320"/>
            <ac:spMk id="13" creationId="{C4457886-7189-E125-6F0B-812CF479363A}"/>
          </ac:spMkLst>
        </pc:spChg>
        <pc:spChg chg="del mod">
          <ac:chgData name="Macek  Heidi" userId="S::hmacek@ethz.ch::9f71aaf5-4293-4a64-a1fe-25a52ad980c2" providerId="AD" clId="Web-{F2EBBD07-A767-A2E2-682B-F51FB04784E7}" dt="2023-05-04T13:27:46.728" v="171"/>
          <ac:spMkLst>
            <pc:docMk/>
            <pc:sldMk cId="1754798992" sldId="320"/>
            <ac:spMk id="499" creationId="{00000000-0000-0000-0000-000000000000}"/>
          </ac:spMkLst>
        </pc:spChg>
        <pc:picChg chg="del">
          <ac:chgData name="Macek  Heidi" userId="S::hmacek@ethz.ch::9f71aaf5-4293-4a64-a1fe-25a52ad980c2" providerId="AD" clId="Web-{F2EBBD07-A767-A2E2-682B-F51FB04784E7}" dt="2023-05-04T09:09:42.942" v="74"/>
          <ac:picMkLst>
            <pc:docMk/>
            <pc:sldMk cId="1754798992" sldId="320"/>
            <ac:picMk id="2" creationId="{CB0A555D-FDF8-8416-9B79-00193C5FBCC3}"/>
          </ac:picMkLst>
        </pc:picChg>
        <pc:picChg chg="add del mod modCrop">
          <ac:chgData name="Macek  Heidi" userId="S::hmacek@ethz.ch::9f71aaf5-4293-4a64-a1fe-25a52ad980c2" providerId="AD" clId="Web-{F2EBBD07-A767-A2E2-682B-F51FB04784E7}" dt="2023-05-04T13:30:07.449" v="240"/>
          <ac:picMkLst>
            <pc:docMk/>
            <pc:sldMk cId="1754798992" sldId="320"/>
            <ac:picMk id="3" creationId="{40CE7D14-68B2-5FB5-00D0-77F10B18F919}"/>
          </ac:picMkLst>
        </pc:picChg>
        <pc:picChg chg="mod">
          <ac:chgData name="Macek  Heidi" userId="S::hmacek@ethz.ch::9f71aaf5-4293-4a64-a1fe-25a52ad980c2" providerId="AD" clId="Web-{F2EBBD07-A767-A2E2-682B-F51FB04784E7}" dt="2023-05-04T09:10:02.692" v="80" actId="14100"/>
          <ac:picMkLst>
            <pc:docMk/>
            <pc:sldMk cId="1754798992" sldId="320"/>
            <ac:picMk id="10" creationId="{61CA8A08-E539-597D-53C2-FBF5A175AD6F}"/>
          </ac:picMkLst>
        </pc:picChg>
      </pc:sldChg>
      <pc:sldChg chg="addSp delSp modSp ord addAnim delAnim modNotes">
        <pc:chgData name="Macek  Heidi" userId="S::hmacek@ethz.ch::9f71aaf5-4293-4a64-a1fe-25a52ad980c2" providerId="AD" clId="Web-{F2EBBD07-A767-A2E2-682B-F51FB04784E7}" dt="2023-05-04T13:47:53.858" v="470" actId="14100"/>
        <pc:sldMkLst>
          <pc:docMk/>
          <pc:sldMk cId="2976652365" sldId="321"/>
        </pc:sldMkLst>
        <pc:spChg chg="add del mod">
          <ac:chgData name="Macek  Heidi" userId="S::hmacek@ethz.ch::9f71aaf5-4293-4a64-a1fe-25a52ad980c2" providerId="AD" clId="Web-{F2EBBD07-A767-A2E2-682B-F51FB04784E7}" dt="2023-05-04T09:28:35.058" v="126"/>
          <ac:spMkLst>
            <pc:docMk/>
            <pc:sldMk cId="2976652365" sldId="321"/>
            <ac:spMk id="4" creationId="{5588B4A5-CDDB-767B-3836-863D6F955280}"/>
          </ac:spMkLst>
        </pc:spChg>
        <pc:spChg chg="add del mod">
          <ac:chgData name="Macek  Heidi" userId="S::hmacek@ethz.ch::9f71aaf5-4293-4a64-a1fe-25a52ad980c2" providerId="AD" clId="Web-{F2EBBD07-A767-A2E2-682B-F51FB04784E7}" dt="2023-05-04T13:28:09.134" v="179"/>
          <ac:spMkLst>
            <pc:docMk/>
            <pc:sldMk cId="2976652365" sldId="321"/>
            <ac:spMk id="4" creationId="{5AAB75B1-40D0-EB14-AFB1-6F35B86BFED6}"/>
          </ac:spMkLst>
        </pc:spChg>
        <pc:spChg chg="add del">
          <ac:chgData name="Macek  Heidi" userId="S::hmacek@ethz.ch::9f71aaf5-4293-4a64-a1fe-25a52ad980c2" providerId="AD" clId="Web-{F2EBBD07-A767-A2E2-682B-F51FB04784E7}" dt="2023-05-04T09:28:54.933" v="128"/>
          <ac:spMkLst>
            <pc:docMk/>
            <pc:sldMk cId="2976652365" sldId="321"/>
            <ac:spMk id="5" creationId="{35AE24AF-7F08-DF87-B245-103B7608D16D}"/>
          </ac:spMkLst>
        </pc:spChg>
        <pc:spChg chg="add">
          <ac:chgData name="Macek  Heidi" userId="S::hmacek@ethz.ch::9f71aaf5-4293-4a64-a1fe-25a52ad980c2" providerId="AD" clId="Web-{F2EBBD07-A767-A2E2-682B-F51FB04784E7}" dt="2023-05-04T13:28:06.666" v="178"/>
          <ac:spMkLst>
            <pc:docMk/>
            <pc:sldMk cId="2976652365" sldId="321"/>
            <ac:spMk id="6" creationId="{85FB9258-8297-89A5-CE99-88F0210C439D}"/>
          </ac:spMkLst>
        </pc:spChg>
        <pc:spChg chg="add del mod">
          <ac:chgData name="Macek  Heidi" userId="S::hmacek@ethz.ch::9f71aaf5-4293-4a64-a1fe-25a52ad980c2" providerId="AD" clId="Web-{F2EBBD07-A767-A2E2-682B-F51FB04784E7}" dt="2023-05-04T09:29:42.544" v="131"/>
          <ac:spMkLst>
            <pc:docMk/>
            <pc:sldMk cId="2976652365" sldId="321"/>
            <ac:spMk id="6" creationId="{F98664D8-0AD3-D37C-D898-A35B5200667B}"/>
          </ac:spMkLst>
        </pc:spChg>
        <pc:spChg chg="mod">
          <ac:chgData name="Macek  Heidi" userId="S::hmacek@ethz.ch::9f71aaf5-4293-4a64-a1fe-25a52ad980c2" providerId="AD" clId="Web-{F2EBBD07-A767-A2E2-682B-F51FB04784E7}" dt="2023-05-04T13:46:55.419" v="466" actId="1076"/>
          <ac:spMkLst>
            <pc:docMk/>
            <pc:sldMk cId="2976652365" sldId="321"/>
            <ac:spMk id="7" creationId="{1CC70D15-883D-A5EC-B76E-55EEB1B1A65A}"/>
          </ac:spMkLst>
        </pc:spChg>
        <pc:spChg chg="add mod">
          <ac:chgData name="Macek  Heidi" userId="S::hmacek@ethz.ch::9f71aaf5-4293-4a64-a1fe-25a52ad980c2" providerId="AD" clId="Web-{F2EBBD07-A767-A2E2-682B-F51FB04784E7}" dt="2023-05-04T13:46:49.810" v="465" actId="14100"/>
          <ac:spMkLst>
            <pc:docMk/>
            <pc:sldMk cId="2976652365" sldId="321"/>
            <ac:spMk id="10" creationId="{AB249F36-6B7D-147F-9E97-3F99B2959139}"/>
          </ac:spMkLst>
        </pc:spChg>
        <pc:spChg chg="add mod">
          <ac:chgData name="Macek  Heidi" userId="S::hmacek@ethz.ch::9f71aaf5-4293-4a64-a1fe-25a52ad980c2" providerId="AD" clId="Web-{F2EBBD07-A767-A2E2-682B-F51FB04784E7}" dt="2023-05-04T13:41:40.945" v="455" actId="1076"/>
          <ac:spMkLst>
            <pc:docMk/>
            <pc:sldMk cId="2976652365" sldId="321"/>
            <ac:spMk id="11" creationId="{4ABFC7AC-271D-5E29-0FCB-947DC3C1FD83}"/>
          </ac:spMkLst>
        </pc:spChg>
        <pc:spChg chg="add mod">
          <ac:chgData name="Macek  Heidi" userId="S::hmacek@ethz.ch::9f71aaf5-4293-4a64-a1fe-25a52ad980c2" providerId="AD" clId="Web-{F2EBBD07-A767-A2E2-682B-F51FB04784E7}" dt="2023-05-04T13:47:53.858" v="470" actId="14100"/>
          <ac:spMkLst>
            <pc:docMk/>
            <pc:sldMk cId="2976652365" sldId="321"/>
            <ac:spMk id="13" creationId="{1E705668-A2F3-9A36-EA4C-151B56A021D9}"/>
          </ac:spMkLst>
        </pc:spChg>
        <pc:spChg chg="del">
          <ac:chgData name="Macek  Heidi" userId="S::hmacek@ethz.ch::9f71aaf5-4293-4a64-a1fe-25a52ad980c2" providerId="AD" clId="Web-{F2EBBD07-A767-A2E2-682B-F51FB04784E7}" dt="2023-05-04T13:28:06.134" v="177"/>
          <ac:spMkLst>
            <pc:docMk/>
            <pc:sldMk cId="2976652365" sldId="321"/>
            <ac:spMk id="499" creationId="{00000000-0000-0000-0000-000000000000}"/>
          </ac:spMkLst>
        </pc:spChg>
        <pc:grpChg chg="add mod">
          <ac:chgData name="Macek  Heidi" userId="S::hmacek@ethz.ch::9f71aaf5-4293-4a64-a1fe-25a52ad980c2" providerId="AD" clId="Web-{F2EBBD07-A767-A2E2-682B-F51FB04784E7}" dt="2023-05-04T13:41:35.195" v="454" actId="1076"/>
          <ac:grpSpMkLst>
            <pc:docMk/>
            <pc:sldMk cId="2976652365" sldId="321"/>
            <ac:grpSpMk id="12" creationId="{83ADD5E8-41F5-F7C1-E1DC-7AF14A190CE3}"/>
          </ac:grpSpMkLst>
        </pc:grpChg>
        <pc:picChg chg="add del mod modCrop">
          <ac:chgData name="Macek  Heidi" userId="S::hmacek@ethz.ch::9f71aaf5-4293-4a64-a1fe-25a52ad980c2" providerId="AD" clId="Web-{F2EBBD07-A767-A2E2-682B-F51FB04784E7}" dt="2023-05-04T09:27:37.291" v="118"/>
          <ac:picMkLst>
            <pc:docMk/>
            <pc:sldMk cId="2976652365" sldId="321"/>
            <ac:picMk id="2" creationId="{F62E30C7-FBB2-573E-4AC5-8D46D0F59AC9}"/>
          </ac:picMkLst>
        </pc:picChg>
        <pc:picChg chg="add mod">
          <ac:chgData name="Macek  Heidi" userId="S::hmacek@ethz.ch::9f71aaf5-4293-4a64-a1fe-25a52ad980c2" providerId="AD" clId="Web-{F2EBBD07-A767-A2E2-682B-F51FB04784E7}" dt="2023-05-04T09:27:43.385" v="121" actId="1076"/>
          <ac:picMkLst>
            <pc:docMk/>
            <pc:sldMk cId="2976652365" sldId="321"/>
            <ac:picMk id="3" creationId="{0B696209-9A78-E9E7-DFD7-6DC796E7D508}"/>
          </ac:picMkLst>
        </pc:picChg>
        <pc:picChg chg="del">
          <ac:chgData name="Macek  Heidi" userId="S::hmacek@ethz.ch::9f71aaf5-4293-4a64-a1fe-25a52ad980c2" providerId="AD" clId="Web-{F2EBBD07-A767-A2E2-682B-F51FB04784E7}" dt="2023-05-04T09:14:17.901" v="86"/>
          <ac:picMkLst>
            <pc:docMk/>
            <pc:sldMk cId="2976652365" sldId="321"/>
            <ac:picMk id="9" creationId="{028E094E-E08F-57AD-D462-A2BF3829B7DA}"/>
          </ac:picMkLst>
        </pc:picChg>
        <pc:cxnChg chg="add mod">
          <ac:chgData name="Macek  Heidi" userId="S::hmacek@ethz.ch::9f71aaf5-4293-4a64-a1fe-25a52ad980c2" providerId="AD" clId="Web-{F2EBBD07-A767-A2E2-682B-F51FB04784E7}" dt="2023-05-04T13:47:02.404" v="467" actId="14100"/>
          <ac:cxnSpMkLst>
            <pc:docMk/>
            <pc:sldMk cId="2976652365" sldId="321"/>
            <ac:cxnSpMk id="8" creationId="{DBC3BD4F-C737-EC69-19D7-D990A63BE61A}"/>
          </ac:cxnSpMkLst>
        </pc:cxnChg>
      </pc:sldChg>
      <pc:sldChg chg="addSp delSp modSp mod modClrScheme addAnim delAnim chgLayout">
        <pc:chgData name="Macek  Heidi" userId="S::hmacek@ethz.ch::9f71aaf5-4293-4a64-a1fe-25a52ad980c2" providerId="AD" clId="Web-{F2EBBD07-A767-A2E2-682B-F51FB04784E7}" dt="2023-05-04T13:58:06.071" v="550"/>
        <pc:sldMkLst>
          <pc:docMk/>
          <pc:sldMk cId="3697738854" sldId="323"/>
        </pc:sldMkLst>
        <pc:spChg chg="mod">
          <ac:chgData name="Macek  Heidi" userId="S::hmacek@ethz.ch::9f71aaf5-4293-4a64-a1fe-25a52ad980c2" providerId="AD" clId="Web-{F2EBBD07-A767-A2E2-682B-F51FB04784E7}" dt="2023-05-04T09:07:17.221" v="73" actId="20577"/>
          <ac:spMkLst>
            <pc:docMk/>
            <pc:sldMk cId="3697738854" sldId="323"/>
            <ac:spMk id="2" creationId="{3CC4D9B2-51B3-D839-06DE-1B1F3D729C30}"/>
          </ac:spMkLst>
        </pc:spChg>
        <pc:spChg chg="mod">
          <ac:chgData name="Macek  Heidi" userId="S::hmacek@ethz.ch::9f71aaf5-4293-4a64-a1fe-25a52ad980c2" providerId="AD" clId="Web-{F2EBBD07-A767-A2E2-682B-F51FB04784E7}" dt="2023-05-04T09:06:49.454" v="62" actId="20577"/>
          <ac:spMkLst>
            <pc:docMk/>
            <pc:sldMk cId="3697738854" sldId="323"/>
            <ac:spMk id="4" creationId="{F02B4557-C1F9-48B4-2BA3-5AD7960F38F3}"/>
          </ac:spMkLst>
        </pc:spChg>
        <pc:spChg chg="add mod">
          <ac:chgData name="Macek  Heidi" userId="S::hmacek@ethz.ch::9f71aaf5-4293-4a64-a1fe-25a52ad980c2" providerId="AD" clId="Web-{F2EBBD07-A767-A2E2-682B-F51FB04784E7}" dt="2023-05-04T13:56:21.960" v="536" actId="1076"/>
          <ac:spMkLst>
            <pc:docMk/>
            <pc:sldMk cId="3697738854" sldId="323"/>
            <ac:spMk id="6" creationId="{A1AF6FF3-95D8-73DF-671E-74DF39003BAB}"/>
          </ac:spMkLst>
        </pc:spChg>
        <pc:spChg chg="mod">
          <ac:chgData name="Macek  Heidi" userId="S::hmacek@ethz.ch::9f71aaf5-4293-4a64-a1fe-25a52ad980c2" providerId="AD" clId="Web-{F2EBBD07-A767-A2E2-682B-F51FB04784E7}" dt="2023-05-04T09:07:08.814" v="69" actId="14100"/>
          <ac:spMkLst>
            <pc:docMk/>
            <pc:sldMk cId="3697738854" sldId="323"/>
            <ac:spMk id="9" creationId="{D0800A75-80E3-B3FA-DEDA-2C3CA123156B}"/>
          </ac:spMkLst>
        </pc:spChg>
        <pc:spChg chg="add del mod ord">
          <ac:chgData name="Macek  Heidi" userId="S::hmacek@ethz.ch::9f71aaf5-4293-4a64-a1fe-25a52ad980c2" providerId="AD" clId="Web-{F2EBBD07-A767-A2E2-682B-F51FB04784E7}" dt="2023-05-04T09:45:36.859" v="148"/>
          <ac:spMkLst>
            <pc:docMk/>
            <pc:sldMk cId="3697738854" sldId="323"/>
            <ac:spMk id="10" creationId="{997C9C7A-63B1-50D3-CC06-07D1497A09A5}"/>
          </ac:spMkLst>
        </pc:spChg>
        <pc:spChg chg="mod">
          <ac:chgData name="Macek  Heidi" userId="S::hmacek@ethz.ch::9f71aaf5-4293-4a64-a1fe-25a52ad980c2" providerId="AD" clId="Web-{F2EBBD07-A767-A2E2-682B-F51FB04784E7}" dt="2023-05-04T09:06:44.626" v="58" actId="20577"/>
          <ac:spMkLst>
            <pc:docMk/>
            <pc:sldMk cId="3697738854" sldId="323"/>
            <ac:spMk id="13" creationId="{A9A5EFB3-1149-6E78-667B-61F713353A14}"/>
          </ac:spMkLst>
        </pc:spChg>
        <pc:spChg chg="mod ord">
          <ac:chgData name="Macek  Heidi" userId="S::hmacek@ethz.ch::9f71aaf5-4293-4a64-a1fe-25a52ad980c2" providerId="AD" clId="Web-{F2EBBD07-A767-A2E2-682B-F51FB04784E7}" dt="2023-05-04T13:53:59.817" v="518" actId="20577"/>
          <ac:spMkLst>
            <pc:docMk/>
            <pc:sldMk cId="3697738854" sldId="323"/>
            <ac:spMk id="499" creationId="{00000000-0000-0000-0000-000000000000}"/>
          </ac:spMkLst>
        </pc:spChg>
        <pc:spChg chg="mod ord">
          <ac:chgData name="Macek  Heidi" userId="S::hmacek@ethz.ch::9f71aaf5-4293-4a64-a1fe-25a52ad980c2" providerId="AD" clId="Web-{F2EBBD07-A767-A2E2-682B-F51FB04784E7}" dt="2023-05-04T09:45:36.859" v="148"/>
          <ac:spMkLst>
            <pc:docMk/>
            <pc:sldMk cId="3697738854" sldId="323"/>
            <ac:spMk id="501" creationId="{00000000-0000-0000-0000-000000000000}"/>
          </ac:spMkLst>
        </pc:spChg>
        <pc:picChg chg="add del mod">
          <ac:chgData name="Macek  Heidi" userId="S::hmacek@ethz.ch::9f71aaf5-4293-4a64-a1fe-25a52ad980c2" providerId="AD" clId="Web-{F2EBBD07-A767-A2E2-682B-F51FB04784E7}" dt="2023-05-04T13:55:05.271" v="528"/>
          <ac:picMkLst>
            <pc:docMk/>
            <pc:sldMk cId="3697738854" sldId="323"/>
            <ac:picMk id="5" creationId="{FE1A2E7D-0932-CCBD-4589-82BC7D2B6883}"/>
          </ac:picMkLst>
        </pc:picChg>
        <pc:picChg chg="mod">
          <ac:chgData name="Macek  Heidi" userId="S::hmacek@ethz.ch::9f71aaf5-4293-4a64-a1fe-25a52ad980c2" providerId="AD" clId="Web-{F2EBBD07-A767-A2E2-682B-F51FB04784E7}" dt="2023-05-04T09:06:57.798" v="64" actId="1076"/>
          <ac:picMkLst>
            <pc:docMk/>
            <pc:sldMk cId="3697738854" sldId="323"/>
            <ac:picMk id="8" creationId="{34ACD9EC-890E-BD2F-D4CA-0AD4B76ACA1B}"/>
          </ac:picMkLst>
        </pc:picChg>
      </pc:sldChg>
      <pc:sldChg chg="addSp delSp modSp new">
        <pc:chgData name="Macek  Heidi" userId="S::hmacek@ethz.ch::9f71aaf5-4293-4a64-a1fe-25a52ad980c2" providerId="AD" clId="Web-{F2EBBD07-A767-A2E2-682B-F51FB04784E7}" dt="2023-05-04T14:03:57.687" v="594"/>
        <pc:sldMkLst>
          <pc:docMk/>
          <pc:sldMk cId="4228740931" sldId="324"/>
        </pc:sldMkLst>
        <pc:spChg chg="mod">
          <ac:chgData name="Macek  Heidi" userId="S::hmacek@ethz.ch::9f71aaf5-4293-4a64-a1fe-25a52ad980c2" providerId="AD" clId="Web-{F2EBBD07-A767-A2E2-682B-F51FB04784E7}" dt="2023-05-04T13:50:18.516" v="491" actId="20577"/>
          <ac:spMkLst>
            <pc:docMk/>
            <pc:sldMk cId="4228740931" sldId="324"/>
            <ac:spMk id="2" creationId="{3ED0B373-4E5A-746F-44CA-B0DC7D99FB42}"/>
          </ac:spMkLst>
        </pc:spChg>
        <pc:graphicFrameChg chg="add del mod modGraphic">
          <ac:chgData name="Macek  Heidi" userId="S::hmacek@ethz.ch::9f71aaf5-4293-4a64-a1fe-25a52ad980c2" providerId="AD" clId="Web-{F2EBBD07-A767-A2E2-682B-F51FB04784E7}" dt="2023-05-04T14:00:38.793" v="558"/>
          <ac:graphicFrameMkLst>
            <pc:docMk/>
            <pc:sldMk cId="4228740931" sldId="324"/>
            <ac:graphicFrameMk id="5" creationId="{E726E42E-E70F-4B52-DCA3-E552E0030854}"/>
          </ac:graphicFrameMkLst>
        </pc:graphicFrameChg>
        <pc:graphicFrameChg chg="add del mod modGraphic">
          <ac:chgData name="Macek  Heidi" userId="S::hmacek@ethz.ch::9f71aaf5-4293-4a64-a1fe-25a52ad980c2" providerId="AD" clId="Web-{F2EBBD07-A767-A2E2-682B-F51FB04784E7}" dt="2023-05-04T14:03:57.687" v="594"/>
          <ac:graphicFrameMkLst>
            <pc:docMk/>
            <pc:sldMk cId="4228740931" sldId="324"/>
            <ac:graphicFrameMk id="41" creationId="{CB901FB5-C8EA-2E57-9F6B-D2D577598242}"/>
          </ac:graphicFrameMkLst>
        </pc:graphicFrameChg>
      </pc:sldChg>
    </pc:docChg>
  </pc:docChgLst>
  <pc:docChgLst>
    <pc:chgData name="Macek  Heidi" userId="S::hmacek@ethz.ch::9f71aaf5-4293-4a64-a1fe-25a52ad980c2" providerId="AD" clId="Web-{54A59C8A-EE57-22C9-3595-69556B43E8E1}"/>
    <pc:docChg chg="modSld">
      <pc:chgData name="Macek  Heidi" userId="S::hmacek@ethz.ch::9f71aaf5-4293-4a64-a1fe-25a52ad980c2" providerId="AD" clId="Web-{54A59C8A-EE57-22C9-3595-69556B43E8E1}" dt="2023-05-09T20:22:31.829" v="2059"/>
      <pc:docMkLst>
        <pc:docMk/>
      </pc:docMkLst>
      <pc:sldChg chg="modNotes">
        <pc:chgData name="Macek  Heidi" userId="S::hmacek@ethz.ch::9f71aaf5-4293-4a64-a1fe-25a52ad980c2" providerId="AD" clId="Web-{54A59C8A-EE57-22C9-3595-69556B43E8E1}" dt="2023-05-09T19:33:21.626" v="247"/>
        <pc:sldMkLst>
          <pc:docMk/>
          <pc:sldMk cId="0" sldId="256"/>
        </pc:sldMkLst>
      </pc:sldChg>
      <pc:sldChg chg="modSp">
        <pc:chgData name="Macek  Heidi" userId="S::hmacek@ethz.ch::9f71aaf5-4293-4a64-a1fe-25a52ad980c2" providerId="AD" clId="Web-{54A59C8A-EE57-22C9-3595-69556B43E8E1}" dt="2023-05-09T19:35:10.159" v="272" actId="20577"/>
        <pc:sldMkLst>
          <pc:docMk/>
          <pc:sldMk cId="675596421" sldId="302"/>
        </pc:sldMkLst>
        <pc:spChg chg="mod">
          <ac:chgData name="Macek  Heidi" userId="S::hmacek@ethz.ch::9f71aaf5-4293-4a64-a1fe-25a52ad980c2" providerId="AD" clId="Web-{54A59C8A-EE57-22C9-3595-69556B43E8E1}" dt="2023-05-09T19:35:10.159" v="272" actId="20577"/>
          <ac:spMkLst>
            <pc:docMk/>
            <pc:sldMk cId="675596421" sldId="302"/>
            <ac:spMk id="2" creationId="{C66F9B94-C7BF-19E2-B652-1D607B6D7CD7}"/>
          </ac:spMkLst>
        </pc:spChg>
      </pc:sldChg>
      <pc:sldChg chg="modSp modNotes">
        <pc:chgData name="Macek  Heidi" userId="S::hmacek@ethz.ch::9f71aaf5-4293-4a64-a1fe-25a52ad980c2" providerId="AD" clId="Web-{54A59C8A-EE57-22C9-3595-69556B43E8E1}" dt="2023-05-09T19:42:53.028" v="437"/>
        <pc:sldMkLst>
          <pc:docMk/>
          <pc:sldMk cId="4248271541" sldId="303"/>
        </pc:sldMkLst>
        <pc:spChg chg="mod">
          <ac:chgData name="Macek  Heidi" userId="S::hmacek@ethz.ch::9f71aaf5-4293-4a64-a1fe-25a52ad980c2" providerId="AD" clId="Web-{54A59C8A-EE57-22C9-3595-69556B43E8E1}" dt="2023-05-09T19:36:00.801" v="286" actId="20577"/>
          <ac:spMkLst>
            <pc:docMk/>
            <pc:sldMk cId="4248271541" sldId="303"/>
            <ac:spMk id="4" creationId="{45852459-2E5D-F7CD-88A1-F895820AF8C1}"/>
          </ac:spMkLst>
        </pc:spChg>
        <pc:spChg chg="mod">
          <ac:chgData name="Macek  Heidi" userId="S::hmacek@ethz.ch::9f71aaf5-4293-4a64-a1fe-25a52ad980c2" providerId="AD" clId="Web-{54A59C8A-EE57-22C9-3595-69556B43E8E1}" dt="2023-05-09T19:35:23.706" v="276" actId="20577"/>
          <ac:spMkLst>
            <pc:docMk/>
            <pc:sldMk cId="4248271541" sldId="303"/>
            <ac:spMk id="158" creationId="{00000000-0000-0000-0000-000000000000}"/>
          </ac:spMkLst>
        </pc:spChg>
      </pc:sldChg>
      <pc:sldChg chg="modSp modNotes">
        <pc:chgData name="Macek  Heidi" userId="S::hmacek@ethz.ch::9f71aaf5-4293-4a64-a1fe-25a52ad980c2" providerId="AD" clId="Web-{54A59C8A-EE57-22C9-3595-69556B43E8E1}" dt="2023-05-09T19:58:14.595" v="1199"/>
        <pc:sldMkLst>
          <pc:docMk/>
          <pc:sldMk cId="3846013230" sldId="311"/>
        </pc:sldMkLst>
        <pc:spChg chg="mod">
          <ac:chgData name="Macek  Heidi" userId="S::hmacek@ethz.ch::9f71aaf5-4293-4a64-a1fe-25a52ad980c2" providerId="AD" clId="Web-{54A59C8A-EE57-22C9-3595-69556B43E8E1}" dt="2023-05-09T19:49:24.927" v="666" actId="20577"/>
          <ac:spMkLst>
            <pc:docMk/>
            <pc:sldMk cId="3846013230" sldId="311"/>
            <ac:spMk id="3" creationId="{3FD9967C-5BE0-8B2B-9E32-ADD46BB9B7D8}"/>
          </ac:spMkLst>
        </pc:spChg>
        <pc:spChg chg="mod">
          <ac:chgData name="Macek  Heidi" userId="S::hmacek@ethz.ch::9f71aaf5-4293-4a64-a1fe-25a52ad980c2" providerId="AD" clId="Web-{54A59C8A-EE57-22C9-3595-69556B43E8E1}" dt="2023-05-09T19:45:19.485" v="478" actId="14100"/>
          <ac:spMkLst>
            <pc:docMk/>
            <pc:sldMk cId="3846013230" sldId="311"/>
            <ac:spMk id="4" creationId="{0157A0A7-578E-BF34-700A-37B727D16821}"/>
          </ac:spMkLst>
        </pc:spChg>
        <pc:spChg chg="mod">
          <ac:chgData name="Macek  Heidi" userId="S::hmacek@ethz.ch::9f71aaf5-4293-4a64-a1fe-25a52ad980c2" providerId="AD" clId="Web-{54A59C8A-EE57-22C9-3595-69556B43E8E1}" dt="2023-05-09T19:33:46.986" v="252" actId="20577"/>
          <ac:spMkLst>
            <pc:docMk/>
            <pc:sldMk cId="3846013230" sldId="311"/>
            <ac:spMk id="499" creationId="{00000000-0000-0000-0000-000000000000}"/>
          </ac:spMkLst>
        </pc:spChg>
      </pc:sldChg>
      <pc:sldChg chg="modSp">
        <pc:chgData name="Macek  Heidi" userId="S::hmacek@ethz.ch::9f71aaf5-4293-4a64-a1fe-25a52ad980c2" providerId="AD" clId="Web-{54A59C8A-EE57-22C9-3595-69556B43E8E1}" dt="2023-05-09T19:34:25.377" v="258" actId="20577"/>
        <pc:sldMkLst>
          <pc:docMk/>
          <pc:sldMk cId="326719115" sldId="314"/>
        </pc:sldMkLst>
        <pc:spChg chg="mod">
          <ac:chgData name="Macek  Heidi" userId="S::hmacek@ethz.ch::9f71aaf5-4293-4a64-a1fe-25a52ad980c2" providerId="AD" clId="Web-{54A59C8A-EE57-22C9-3595-69556B43E8E1}" dt="2023-05-09T19:34:25.377" v="258" actId="20577"/>
          <ac:spMkLst>
            <pc:docMk/>
            <pc:sldMk cId="326719115" sldId="314"/>
            <ac:spMk id="462" creationId="{00000000-0000-0000-0000-000000000000}"/>
          </ac:spMkLst>
        </pc:spChg>
      </pc:sldChg>
      <pc:sldChg chg="modSp">
        <pc:chgData name="Macek  Heidi" userId="S::hmacek@ethz.ch::9f71aaf5-4293-4a64-a1fe-25a52ad980c2" providerId="AD" clId="Web-{54A59C8A-EE57-22C9-3595-69556B43E8E1}" dt="2023-05-09T19:34:43.252" v="263" actId="20577"/>
        <pc:sldMkLst>
          <pc:docMk/>
          <pc:sldMk cId="917109248" sldId="316"/>
        </pc:sldMkLst>
        <pc:spChg chg="mod">
          <ac:chgData name="Macek  Heidi" userId="S::hmacek@ethz.ch::9f71aaf5-4293-4a64-a1fe-25a52ad980c2" providerId="AD" clId="Web-{54A59C8A-EE57-22C9-3595-69556B43E8E1}" dt="2023-05-09T19:34:43.252" v="263" actId="20577"/>
          <ac:spMkLst>
            <pc:docMk/>
            <pc:sldMk cId="917109248" sldId="316"/>
            <ac:spMk id="462" creationId="{00000000-0000-0000-0000-000000000000}"/>
          </ac:spMkLst>
        </pc:spChg>
      </pc:sldChg>
      <pc:sldChg chg="modSp">
        <pc:chgData name="Macek  Heidi" userId="S::hmacek@ethz.ch::9f71aaf5-4293-4a64-a1fe-25a52ad980c2" providerId="AD" clId="Web-{54A59C8A-EE57-22C9-3595-69556B43E8E1}" dt="2023-05-09T19:34:49.643" v="265" actId="20577"/>
        <pc:sldMkLst>
          <pc:docMk/>
          <pc:sldMk cId="1255645208" sldId="317"/>
        </pc:sldMkLst>
        <pc:spChg chg="mod">
          <ac:chgData name="Macek  Heidi" userId="S::hmacek@ethz.ch::9f71aaf5-4293-4a64-a1fe-25a52ad980c2" providerId="AD" clId="Web-{54A59C8A-EE57-22C9-3595-69556B43E8E1}" dt="2023-05-09T19:34:49.643" v="265" actId="20577"/>
          <ac:spMkLst>
            <pc:docMk/>
            <pc:sldMk cId="1255645208" sldId="317"/>
            <ac:spMk id="462" creationId="{00000000-0000-0000-0000-000000000000}"/>
          </ac:spMkLst>
        </pc:spChg>
      </pc:sldChg>
      <pc:sldChg chg="modSp">
        <pc:chgData name="Macek  Heidi" userId="S::hmacek@ethz.ch::9f71aaf5-4293-4a64-a1fe-25a52ad980c2" providerId="AD" clId="Web-{54A59C8A-EE57-22C9-3595-69556B43E8E1}" dt="2023-05-09T19:34:03.502" v="255" actId="20577"/>
        <pc:sldMkLst>
          <pc:docMk/>
          <pc:sldMk cId="2531305177" sldId="319"/>
        </pc:sldMkLst>
        <pc:spChg chg="mod">
          <ac:chgData name="Macek  Heidi" userId="S::hmacek@ethz.ch::9f71aaf5-4293-4a64-a1fe-25a52ad980c2" providerId="AD" clId="Web-{54A59C8A-EE57-22C9-3595-69556B43E8E1}" dt="2023-05-09T19:34:03.502" v="255" actId="20577"/>
          <ac:spMkLst>
            <pc:docMk/>
            <pc:sldMk cId="2531305177" sldId="319"/>
            <ac:spMk id="499" creationId="{00000000-0000-0000-0000-000000000000}"/>
          </ac:spMkLst>
        </pc:spChg>
      </pc:sldChg>
      <pc:sldChg chg="modSp">
        <pc:chgData name="Macek  Heidi" userId="S::hmacek@ethz.ch::9f71aaf5-4293-4a64-a1fe-25a52ad980c2" providerId="AD" clId="Web-{54A59C8A-EE57-22C9-3595-69556B43E8E1}" dt="2023-05-09T19:34:18.658" v="256" actId="20577"/>
        <pc:sldMkLst>
          <pc:docMk/>
          <pc:sldMk cId="2976652365" sldId="321"/>
        </pc:sldMkLst>
        <pc:spChg chg="mod">
          <ac:chgData name="Macek  Heidi" userId="S::hmacek@ethz.ch::9f71aaf5-4293-4a64-a1fe-25a52ad980c2" providerId="AD" clId="Web-{54A59C8A-EE57-22C9-3595-69556B43E8E1}" dt="2023-05-09T19:34:18.658" v="256" actId="20577"/>
          <ac:spMkLst>
            <pc:docMk/>
            <pc:sldMk cId="2976652365" sldId="321"/>
            <ac:spMk id="6" creationId="{85FB9258-8297-89A5-CE99-88F0210C439D}"/>
          </ac:spMkLst>
        </pc:spChg>
      </pc:sldChg>
      <pc:sldChg chg="modSp modNotes">
        <pc:chgData name="Macek  Heidi" userId="S::hmacek@ethz.ch::9f71aaf5-4293-4a64-a1fe-25a52ad980c2" providerId="AD" clId="Web-{54A59C8A-EE57-22C9-3595-69556B43E8E1}" dt="2023-05-09T20:06:25.980" v="1770"/>
        <pc:sldMkLst>
          <pc:docMk/>
          <pc:sldMk cId="3697738854" sldId="323"/>
        </pc:sldMkLst>
        <pc:spChg chg="mod">
          <ac:chgData name="Macek  Heidi" userId="S::hmacek@ethz.ch::9f71aaf5-4293-4a64-a1fe-25a52ad980c2" providerId="AD" clId="Web-{54A59C8A-EE57-22C9-3595-69556B43E8E1}" dt="2023-05-09T20:02:25.209" v="1433" actId="1076"/>
          <ac:spMkLst>
            <pc:docMk/>
            <pc:sldMk cId="3697738854" sldId="323"/>
            <ac:spMk id="9" creationId="{D0800A75-80E3-B3FA-DEDA-2C3CA123156B}"/>
          </ac:spMkLst>
        </pc:spChg>
        <pc:spChg chg="mod">
          <ac:chgData name="Macek  Heidi" userId="S::hmacek@ethz.ch::9f71aaf5-4293-4a64-a1fe-25a52ad980c2" providerId="AD" clId="Web-{54A59C8A-EE57-22C9-3595-69556B43E8E1}" dt="2023-05-09T20:01:58.974" v="1429" actId="20577"/>
          <ac:spMkLst>
            <pc:docMk/>
            <pc:sldMk cId="3697738854" sldId="323"/>
            <ac:spMk id="13" creationId="{A9A5EFB3-1149-6E78-667B-61F713353A14}"/>
          </ac:spMkLst>
        </pc:spChg>
        <pc:spChg chg="mod">
          <ac:chgData name="Macek  Heidi" userId="S::hmacek@ethz.ch::9f71aaf5-4293-4a64-a1fe-25a52ad980c2" providerId="AD" clId="Web-{54A59C8A-EE57-22C9-3595-69556B43E8E1}" dt="2023-05-09T19:33:56.173" v="254" actId="20577"/>
          <ac:spMkLst>
            <pc:docMk/>
            <pc:sldMk cId="3697738854" sldId="323"/>
            <ac:spMk id="499" creationId="{00000000-0000-0000-0000-000000000000}"/>
          </ac:spMkLst>
        </pc:spChg>
      </pc:sldChg>
      <pc:sldChg chg="modSp modNotes">
        <pc:chgData name="Macek  Heidi" userId="S::hmacek@ethz.ch::9f71aaf5-4293-4a64-a1fe-25a52ad980c2" providerId="AD" clId="Web-{54A59C8A-EE57-22C9-3595-69556B43E8E1}" dt="2023-05-09T20:22:31.829" v="2059"/>
        <pc:sldMkLst>
          <pc:docMk/>
          <pc:sldMk cId="4228740931" sldId="324"/>
        </pc:sldMkLst>
        <pc:spChg chg="mod">
          <ac:chgData name="Macek  Heidi" userId="S::hmacek@ethz.ch::9f71aaf5-4293-4a64-a1fe-25a52ad980c2" providerId="AD" clId="Web-{54A59C8A-EE57-22C9-3595-69556B43E8E1}" dt="2023-05-09T18:52:00.846" v="22" actId="20577"/>
          <ac:spMkLst>
            <pc:docMk/>
            <pc:sldMk cId="4228740931" sldId="324"/>
            <ac:spMk id="2" creationId="{3ED0B373-4E5A-746F-44CA-B0DC7D99FB42}"/>
          </ac:spMkLst>
        </pc:spChg>
      </pc:sldChg>
      <pc:sldChg chg="modSp">
        <pc:chgData name="Macek  Heidi" userId="S::hmacek@ethz.ch::9f71aaf5-4293-4a64-a1fe-25a52ad980c2" providerId="AD" clId="Web-{54A59C8A-EE57-22C9-3595-69556B43E8E1}" dt="2023-05-09T19:34:33.971" v="261" actId="14100"/>
        <pc:sldMkLst>
          <pc:docMk/>
          <pc:sldMk cId="274089538" sldId="325"/>
        </pc:sldMkLst>
        <pc:spChg chg="mod">
          <ac:chgData name="Macek  Heidi" userId="S::hmacek@ethz.ch::9f71aaf5-4293-4a64-a1fe-25a52ad980c2" providerId="AD" clId="Web-{54A59C8A-EE57-22C9-3595-69556B43E8E1}" dt="2023-05-09T19:34:33.971" v="261" actId="14100"/>
          <ac:spMkLst>
            <pc:docMk/>
            <pc:sldMk cId="274089538" sldId="325"/>
            <ac:spMk id="8" creationId="{3DC2B56B-3206-9332-D44A-7EB9FA67B639}"/>
          </ac:spMkLst>
        </pc:spChg>
      </pc:sldChg>
      <pc:sldChg chg="modSp">
        <pc:chgData name="Macek  Heidi" userId="S::hmacek@ethz.ch::9f71aaf5-4293-4a64-a1fe-25a52ad980c2" providerId="AD" clId="Web-{54A59C8A-EE57-22C9-3595-69556B43E8E1}" dt="2023-05-09T19:34:57.565" v="268" actId="20577"/>
        <pc:sldMkLst>
          <pc:docMk/>
          <pc:sldMk cId="3835695474" sldId="326"/>
        </pc:sldMkLst>
        <pc:spChg chg="mod">
          <ac:chgData name="Macek  Heidi" userId="S::hmacek@ethz.ch::9f71aaf5-4293-4a64-a1fe-25a52ad980c2" providerId="AD" clId="Web-{54A59C8A-EE57-22C9-3595-69556B43E8E1}" dt="2023-05-09T19:34:57.565" v="268" actId="20577"/>
          <ac:spMkLst>
            <pc:docMk/>
            <pc:sldMk cId="3835695474" sldId="326"/>
            <ac:spMk id="462" creationId="{00000000-0000-0000-0000-000000000000}"/>
          </ac:spMkLst>
        </pc:spChg>
      </pc:sldChg>
      <pc:sldChg chg="modSp">
        <pc:chgData name="Macek  Heidi" userId="S::hmacek@ethz.ch::9f71aaf5-4293-4a64-a1fe-25a52ad980c2" providerId="AD" clId="Web-{54A59C8A-EE57-22C9-3595-69556B43E8E1}" dt="2023-05-09T19:35:06.300" v="271" actId="20577"/>
        <pc:sldMkLst>
          <pc:docMk/>
          <pc:sldMk cId="1019257850" sldId="327"/>
        </pc:sldMkLst>
        <pc:spChg chg="mod">
          <ac:chgData name="Macek  Heidi" userId="S::hmacek@ethz.ch::9f71aaf5-4293-4a64-a1fe-25a52ad980c2" providerId="AD" clId="Web-{54A59C8A-EE57-22C9-3595-69556B43E8E1}" dt="2023-05-09T19:35:06.300" v="271" actId="20577"/>
          <ac:spMkLst>
            <pc:docMk/>
            <pc:sldMk cId="1019257850" sldId="327"/>
            <ac:spMk id="2" creationId="{3641ECE7-FAE2-CEB2-8C20-93E26CADC971}"/>
          </ac:spMkLst>
        </pc:spChg>
      </pc:sldChg>
    </pc:docChg>
  </pc:docChgLst>
  <pc:docChgLst>
    <pc:chgData name="Gelfort  Bruno" userId="S::bgelfort@ethz.ch::d9b48775-82e0-4b46-b1bc-a51d588809a1" providerId="AD" clId="Web-{57D1EE59-18F4-E3E1-9898-BDD6812DD0C0}"/>
    <pc:docChg chg="modSld">
      <pc:chgData name="Gelfort  Bruno" userId="S::bgelfort@ethz.ch::d9b48775-82e0-4b46-b1bc-a51d588809a1" providerId="AD" clId="Web-{57D1EE59-18F4-E3E1-9898-BDD6812DD0C0}" dt="2023-05-11T10:43:31.409" v="11" actId="14100"/>
      <pc:docMkLst>
        <pc:docMk/>
      </pc:docMkLst>
      <pc:sldChg chg="modSp">
        <pc:chgData name="Gelfort  Bruno" userId="S::bgelfort@ethz.ch::d9b48775-82e0-4b46-b1bc-a51d588809a1" providerId="AD" clId="Web-{57D1EE59-18F4-E3E1-9898-BDD6812DD0C0}" dt="2023-05-11T10:43:31.409" v="11" actId="14100"/>
        <pc:sldMkLst>
          <pc:docMk/>
          <pc:sldMk cId="940551647" sldId="301"/>
        </pc:sldMkLst>
        <pc:spChg chg="mod">
          <ac:chgData name="Gelfort  Bruno" userId="S::bgelfort@ethz.ch::d9b48775-82e0-4b46-b1bc-a51d588809a1" providerId="AD" clId="Web-{57D1EE59-18F4-E3E1-9898-BDD6812DD0C0}" dt="2023-05-11T10:43:31.409" v="11" actId="14100"/>
          <ac:spMkLst>
            <pc:docMk/>
            <pc:sldMk cId="940551647" sldId="301"/>
            <ac:spMk id="3" creationId="{DB3ED8BE-9240-7067-1FDD-0C586D381990}"/>
          </ac:spMkLst>
        </pc:spChg>
        <pc:picChg chg="mod">
          <ac:chgData name="Gelfort  Bruno" userId="S::bgelfort@ethz.ch::d9b48775-82e0-4b46-b1bc-a51d588809a1" providerId="AD" clId="Web-{57D1EE59-18F4-E3E1-9898-BDD6812DD0C0}" dt="2023-05-11T10:43:03.534" v="8" actId="14100"/>
          <ac:picMkLst>
            <pc:docMk/>
            <pc:sldMk cId="940551647" sldId="301"/>
            <ac:picMk id="5" creationId="{DC1C20A8-F819-991F-D719-8CF2622C6B58}"/>
          </ac:picMkLst>
        </pc:picChg>
      </pc:sldChg>
      <pc:sldChg chg="modSp">
        <pc:chgData name="Gelfort  Bruno" userId="S::bgelfort@ethz.ch::d9b48775-82e0-4b46-b1bc-a51d588809a1" providerId="AD" clId="Web-{57D1EE59-18F4-E3E1-9898-BDD6812DD0C0}" dt="2023-05-11T10:36:46.794" v="2" actId="20577"/>
        <pc:sldMkLst>
          <pc:docMk/>
          <pc:sldMk cId="917109248" sldId="316"/>
        </pc:sldMkLst>
        <pc:graphicFrameChg chg="modGraphic">
          <ac:chgData name="Gelfort  Bruno" userId="S::bgelfort@ethz.ch::d9b48775-82e0-4b46-b1bc-a51d588809a1" providerId="AD" clId="Web-{57D1EE59-18F4-E3E1-9898-BDD6812DD0C0}" dt="2023-05-11T10:36:46.794" v="2" actId="20577"/>
          <ac:graphicFrameMkLst>
            <pc:docMk/>
            <pc:sldMk cId="917109248" sldId="316"/>
            <ac:graphicFrameMk id="5" creationId="{1CBD3100-1EF6-AD5D-5BA6-DEB035380361}"/>
          </ac:graphicFrameMkLst>
        </pc:graphicFrameChg>
      </pc:sldChg>
    </pc:docChg>
  </pc:docChgLst>
  <pc:docChgLst>
    <pc:chgData name="Nappi  Giuseppe" userId="e6902dc1-59b1-4995-9bae-6faecbfc7464" providerId="ADAL" clId="{14E64C46-51B9-ED43-AE2A-3BE8A86C2B24}"/>
    <pc:docChg chg="undo redo custSel addSld delSld modSld sldOrd">
      <pc:chgData name="Nappi  Giuseppe" userId="e6902dc1-59b1-4995-9bae-6faecbfc7464" providerId="ADAL" clId="{14E64C46-51B9-ED43-AE2A-3BE8A86C2B24}" dt="2023-05-15T21:04:20.548" v="3910"/>
      <pc:docMkLst>
        <pc:docMk/>
      </pc:docMkLst>
      <pc:sldChg chg="ord">
        <pc:chgData name="Nappi  Giuseppe" userId="e6902dc1-59b1-4995-9bae-6faecbfc7464" providerId="ADAL" clId="{14E64C46-51B9-ED43-AE2A-3BE8A86C2B24}" dt="2023-05-04T08:58:36.442" v="2309" actId="20578"/>
        <pc:sldMkLst>
          <pc:docMk/>
          <pc:sldMk cId="940551647" sldId="301"/>
        </pc:sldMkLst>
      </pc:sldChg>
      <pc:sldChg chg="modSp mod">
        <pc:chgData name="Nappi  Giuseppe" userId="e6902dc1-59b1-4995-9bae-6faecbfc7464" providerId="ADAL" clId="{14E64C46-51B9-ED43-AE2A-3BE8A86C2B24}" dt="2023-05-11T10:18:04.123" v="3791" actId="20577"/>
        <pc:sldMkLst>
          <pc:docMk/>
          <pc:sldMk cId="675596421" sldId="302"/>
        </pc:sldMkLst>
        <pc:spChg chg="mod">
          <ac:chgData name="Nappi  Giuseppe" userId="e6902dc1-59b1-4995-9bae-6faecbfc7464" providerId="ADAL" clId="{14E64C46-51B9-ED43-AE2A-3BE8A86C2B24}" dt="2023-05-11T10:18:04.123" v="3791" actId="20577"/>
          <ac:spMkLst>
            <pc:docMk/>
            <pc:sldMk cId="675596421" sldId="302"/>
            <ac:spMk id="3" creationId="{A9842DE2-28FF-14FC-2241-1FA4B8C9320E}"/>
          </ac:spMkLst>
        </pc:spChg>
      </pc:sldChg>
      <pc:sldChg chg="modSp mod modAnim delCm modCm">
        <pc:chgData name="Nappi  Giuseppe" userId="e6902dc1-59b1-4995-9bae-6faecbfc7464" providerId="ADAL" clId="{14E64C46-51B9-ED43-AE2A-3BE8A86C2B24}" dt="2023-05-11T08:44:31.795" v="3659"/>
        <pc:sldMkLst>
          <pc:docMk/>
          <pc:sldMk cId="4248271541" sldId="303"/>
        </pc:sldMkLst>
        <pc:spChg chg="mod">
          <ac:chgData name="Nappi  Giuseppe" userId="e6902dc1-59b1-4995-9bae-6faecbfc7464" providerId="ADAL" clId="{14E64C46-51B9-ED43-AE2A-3BE8A86C2B24}" dt="2023-05-11T08:44:17.607" v="3657" actId="20577"/>
          <ac:spMkLst>
            <pc:docMk/>
            <pc:sldMk cId="4248271541" sldId="303"/>
            <ac:spMk id="4" creationId="{45852459-2E5D-F7CD-88A1-F895820AF8C1}"/>
          </ac:spMkLst>
        </pc:spChg>
        <pc:extLst>
          <p:ext xmlns:p="http://schemas.openxmlformats.org/presentationml/2006/main" uri="{D6D511B9-2390-475A-947B-AFAB55BFBCF1}">
            <pc226:cmChg xmlns:pc226="http://schemas.microsoft.com/office/powerpoint/2022/06/main/command" chg="del mod">
              <pc226:chgData name="Nappi  Giuseppe" userId="e6902dc1-59b1-4995-9bae-6faecbfc7464" providerId="ADAL" clId="{14E64C46-51B9-ED43-AE2A-3BE8A86C2B24}" dt="2023-05-11T08:44:31.795" v="3659"/>
              <pc2:cmMkLst xmlns:pc2="http://schemas.microsoft.com/office/powerpoint/2019/9/main/command">
                <pc:docMk/>
                <pc:sldMk cId="4248271541" sldId="303"/>
                <pc2:cmMk id="{6347BB1B-E763-4EDB-8D89-6E5F99F8FC5A}"/>
              </pc2:cmMkLst>
            </pc226:cmChg>
          </p:ext>
        </pc:extLst>
      </pc:sldChg>
      <pc:sldChg chg="ord">
        <pc:chgData name="Nappi  Giuseppe" userId="e6902dc1-59b1-4995-9bae-6faecbfc7464" providerId="ADAL" clId="{14E64C46-51B9-ED43-AE2A-3BE8A86C2B24}" dt="2023-05-04T08:59:05.171" v="2314" actId="20578"/>
        <pc:sldMkLst>
          <pc:docMk/>
          <pc:sldMk cId="1746992007" sldId="306"/>
        </pc:sldMkLst>
      </pc:sldChg>
      <pc:sldChg chg="addSp delSp modSp mod">
        <pc:chgData name="Nappi  Giuseppe" userId="e6902dc1-59b1-4995-9bae-6faecbfc7464" providerId="ADAL" clId="{14E64C46-51B9-ED43-AE2A-3BE8A86C2B24}" dt="2023-05-04T09:27:27.577" v="2591" actId="20577"/>
        <pc:sldMkLst>
          <pc:docMk/>
          <pc:sldMk cId="3846013230" sldId="311"/>
        </pc:sldMkLst>
        <pc:spChg chg="add del mod">
          <ac:chgData name="Nappi  Giuseppe" userId="e6902dc1-59b1-4995-9bae-6faecbfc7464" providerId="ADAL" clId="{14E64C46-51B9-ED43-AE2A-3BE8A86C2B24}" dt="2023-05-04T09:01:20.746" v="2377" actId="478"/>
          <ac:spMkLst>
            <pc:docMk/>
            <pc:sldMk cId="3846013230" sldId="311"/>
            <ac:spMk id="2" creationId="{3CC4D9B2-51B3-D839-06DE-1B1F3D729C30}"/>
          </ac:spMkLst>
        </pc:spChg>
        <pc:spChg chg="add mod">
          <ac:chgData name="Nappi  Giuseppe" userId="e6902dc1-59b1-4995-9bae-6faecbfc7464" providerId="ADAL" clId="{14E64C46-51B9-ED43-AE2A-3BE8A86C2B24}" dt="2023-05-04T09:01:34.263" v="2381" actId="1076"/>
          <ac:spMkLst>
            <pc:docMk/>
            <pc:sldMk cId="3846013230" sldId="311"/>
            <ac:spMk id="3" creationId="{3FD9967C-5BE0-8B2B-9E32-ADD46BB9B7D8}"/>
          </ac:spMkLst>
        </pc:spChg>
        <pc:spChg chg="add del mod">
          <ac:chgData name="Nappi  Giuseppe" userId="e6902dc1-59b1-4995-9bae-6faecbfc7464" providerId="ADAL" clId="{14E64C46-51B9-ED43-AE2A-3BE8A86C2B24}" dt="2023-05-04T08:59:35.169" v="2342" actId="21"/>
          <ac:spMkLst>
            <pc:docMk/>
            <pc:sldMk cId="3846013230" sldId="311"/>
            <ac:spMk id="4" creationId="{D49E23CB-36CE-04A9-7F01-1D2F76B76FEF}"/>
          </ac:spMkLst>
        </pc:spChg>
        <pc:spChg chg="mod">
          <ac:chgData name="Nappi  Giuseppe" userId="e6902dc1-59b1-4995-9bae-6faecbfc7464" providerId="ADAL" clId="{14E64C46-51B9-ED43-AE2A-3BE8A86C2B24}" dt="2023-05-04T09:00:05.360" v="2368" actId="20577"/>
          <ac:spMkLst>
            <pc:docMk/>
            <pc:sldMk cId="3846013230" sldId="311"/>
            <ac:spMk id="4" creationId="{F02B4557-C1F9-48B4-2BA3-5AD7960F38F3}"/>
          </ac:spMkLst>
        </pc:spChg>
        <pc:spChg chg="add mod">
          <ac:chgData name="Nappi  Giuseppe" userId="e6902dc1-59b1-4995-9bae-6faecbfc7464" providerId="ADAL" clId="{14E64C46-51B9-ED43-AE2A-3BE8A86C2B24}" dt="2023-05-04T09:01:29.115" v="2379" actId="1076"/>
          <ac:spMkLst>
            <pc:docMk/>
            <pc:sldMk cId="3846013230" sldId="311"/>
            <ac:spMk id="5" creationId="{02112F1F-7C83-0C60-CA29-84D88557CA17}"/>
          </ac:spMkLst>
        </pc:spChg>
        <pc:spChg chg="add mod">
          <ac:chgData name="Nappi  Giuseppe" userId="e6902dc1-59b1-4995-9bae-6faecbfc7464" providerId="ADAL" clId="{14E64C46-51B9-ED43-AE2A-3BE8A86C2B24}" dt="2023-05-04T08:59:37.137" v="2344"/>
          <ac:spMkLst>
            <pc:docMk/>
            <pc:sldMk cId="3846013230" sldId="311"/>
            <ac:spMk id="6" creationId="{F02B4557-C1F9-48B4-2BA3-5AD7960F38F3}"/>
          </ac:spMkLst>
        </pc:spChg>
        <pc:spChg chg="add del mod">
          <ac:chgData name="Nappi  Giuseppe" userId="e6902dc1-59b1-4995-9bae-6faecbfc7464" providerId="ADAL" clId="{14E64C46-51B9-ED43-AE2A-3BE8A86C2B24}" dt="2023-05-04T09:26:54.703" v="2532"/>
          <ac:spMkLst>
            <pc:docMk/>
            <pc:sldMk cId="3846013230" sldId="311"/>
            <ac:spMk id="7" creationId="{DF7A46E2-E4CF-7028-A9B4-4B3D7A1F23E0}"/>
          </ac:spMkLst>
        </pc:spChg>
        <pc:spChg chg="mod">
          <ac:chgData name="Nappi  Giuseppe" userId="e6902dc1-59b1-4995-9bae-6faecbfc7464" providerId="ADAL" clId="{14E64C46-51B9-ED43-AE2A-3BE8A86C2B24}" dt="2023-05-04T09:27:27.577" v="2591" actId="20577"/>
          <ac:spMkLst>
            <pc:docMk/>
            <pc:sldMk cId="3846013230" sldId="311"/>
            <ac:spMk id="499" creationId="{00000000-0000-0000-0000-000000000000}"/>
          </ac:spMkLst>
        </pc:spChg>
        <pc:picChg chg="mod">
          <ac:chgData name="Nappi  Giuseppe" userId="e6902dc1-59b1-4995-9bae-6faecbfc7464" providerId="ADAL" clId="{14E64C46-51B9-ED43-AE2A-3BE8A86C2B24}" dt="2023-05-04T09:01:30.877" v="2380" actId="1076"/>
          <ac:picMkLst>
            <pc:docMk/>
            <pc:sldMk cId="3846013230" sldId="311"/>
            <ac:picMk id="6" creationId="{A733C810-18FD-8855-4E3F-F1686988A3EC}"/>
          </ac:picMkLst>
        </pc:picChg>
        <pc:picChg chg="mod">
          <ac:chgData name="Nappi  Giuseppe" userId="e6902dc1-59b1-4995-9bae-6faecbfc7464" providerId="ADAL" clId="{14E64C46-51B9-ED43-AE2A-3BE8A86C2B24}" dt="2023-05-04T09:01:25.673" v="2378" actId="1076"/>
          <ac:picMkLst>
            <pc:docMk/>
            <pc:sldMk cId="3846013230" sldId="311"/>
            <ac:picMk id="15" creationId="{A0C22514-5C4E-6043-67CC-B5751AF8A414}"/>
          </ac:picMkLst>
        </pc:picChg>
      </pc:sldChg>
      <pc:sldChg chg="del">
        <pc:chgData name="Nappi  Giuseppe" userId="e6902dc1-59b1-4995-9bae-6faecbfc7464" providerId="ADAL" clId="{14E64C46-51B9-ED43-AE2A-3BE8A86C2B24}" dt="2023-04-28T17:05:58.703" v="946" actId="2696"/>
        <pc:sldMkLst>
          <pc:docMk/>
          <pc:sldMk cId="2338518521" sldId="313"/>
        </pc:sldMkLst>
      </pc:sldChg>
      <pc:sldChg chg="addSp delSp modSp mod ord modTransition modAnim">
        <pc:chgData name="Nappi  Giuseppe" userId="e6902dc1-59b1-4995-9bae-6faecbfc7464" providerId="ADAL" clId="{14E64C46-51B9-ED43-AE2A-3BE8A86C2B24}" dt="2023-05-15T20:59:16.735" v="3909"/>
        <pc:sldMkLst>
          <pc:docMk/>
          <pc:sldMk cId="326719115" sldId="314"/>
        </pc:sldMkLst>
        <pc:spChg chg="add mod">
          <ac:chgData name="Nappi  Giuseppe" userId="e6902dc1-59b1-4995-9bae-6faecbfc7464" providerId="ADAL" clId="{14E64C46-51B9-ED43-AE2A-3BE8A86C2B24}" dt="2023-05-15T20:50:22.401" v="3865" actId="14100"/>
          <ac:spMkLst>
            <pc:docMk/>
            <pc:sldMk cId="326719115" sldId="314"/>
            <ac:spMk id="2" creationId="{DA270F7D-AB09-39F0-D1FD-71F1B36C5532}"/>
          </ac:spMkLst>
        </pc:spChg>
        <pc:spChg chg="add mod">
          <ac:chgData name="Nappi  Giuseppe" userId="e6902dc1-59b1-4995-9bae-6faecbfc7464" providerId="ADAL" clId="{14E64C46-51B9-ED43-AE2A-3BE8A86C2B24}" dt="2023-05-15T20:50:31.460" v="3868" actId="14100"/>
          <ac:spMkLst>
            <pc:docMk/>
            <pc:sldMk cId="326719115" sldId="314"/>
            <ac:spMk id="5" creationId="{ECD4FC04-F81E-FA67-F03F-A1DFDA271AEF}"/>
          </ac:spMkLst>
        </pc:spChg>
        <pc:spChg chg="add mod">
          <ac:chgData name="Nappi  Giuseppe" userId="e6902dc1-59b1-4995-9bae-6faecbfc7464" providerId="ADAL" clId="{14E64C46-51B9-ED43-AE2A-3BE8A86C2B24}" dt="2023-05-15T20:50:37.800" v="3870" actId="1076"/>
          <ac:spMkLst>
            <pc:docMk/>
            <pc:sldMk cId="326719115" sldId="314"/>
            <ac:spMk id="6" creationId="{9A671CA6-D9B6-0DC7-C31B-C99DA5536E77}"/>
          </ac:spMkLst>
        </pc:spChg>
        <pc:spChg chg="add mod">
          <ac:chgData name="Nappi  Giuseppe" userId="e6902dc1-59b1-4995-9bae-6faecbfc7464" providerId="ADAL" clId="{14E64C46-51B9-ED43-AE2A-3BE8A86C2B24}" dt="2023-05-01T17:00:35.473" v="2192" actId="1076"/>
          <ac:spMkLst>
            <pc:docMk/>
            <pc:sldMk cId="326719115" sldId="314"/>
            <ac:spMk id="7" creationId="{DCF10ED4-9061-6C0C-9E32-1384A9AE2CD0}"/>
          </ac:spMkLst>
        </pc:spChg>
        <pc:spChg chg="add mod">
          <ac:chgData name="Nappi  Giuseppe" userId="e6902dc1-59b1-4995-9bae-6faecbfc7464" providerId="ADAL" clId="{14E64C46-51B9-ED43-AE2A-3BE8A86C2B24}" dt="2023-05-01T17:01:14.429" v="2216" actId="1076"/>
          <ac:spMkLst>
            <pc:docMk/>
            <pc:sldMk cId="326719115" sldId="314"/>
            <ac:spMk id="9" creationId="{DEC5DC7E-C55C-BBC0-55DC-FF8A51FF09E8}"/>
          </ac:spMkLst>
        </pc:spChg>
        <pc:spChg chg="add mod">
          <ac:chgData name="Nappi  Giuseppe" userId="e6902dc1-59b1-4995-9bae-6faecbfc7464" providerId="ADAL" clId="{14E64C46-51B9-ED43-AE2A-3BE8A86C2B24}" dt="2023-05-15T20:52:02.807" v="3875" actId="14100"/>
          <ac:spMkLst>
            <pc:docMk/>
            <pc:sldMk cId="326719115" sldId="314"/>
            <ac:spMk id="10" creationId="{CE3FE80A-CA85-9AC7-099C-6716D0B2005D}"/>
          </ac:spMkLst>
        </pc:spChg>
        <pc:spChg chg="add mod">
          <ac:chgData name="Nappi  Giuseppe" userId="e6902dc1-59b1-4995-9bae-6faecbfc7464" providerId="ADAL" clId="{14E64C46-51B9-ED43-AE2A-3BE8A86C2B24}" dt="2023-05-15T20:59:07.488" v="3907" actId="20577"/>
          <ac:spMkLst>
            <pc:docMk/>
            <pc:sldMk cId="326719115" sldId="314"/>
            <ac:spMk id="12" creationId="{CF79ABE7-19B0-1338-B7CB-91A0327DB2E3}"/>
          </ac:spMkLst>
        </pc:spChg>
        <pc:spChg chg="mod">
          <ac:chgData name="Nappi  Giuseppe" userId="e6902dc1-59b1-4995-9bae-6faecbfc7464" providerId="ADAL" clId="{14E64C46-51B9-ED43-AE2A-3BE8A86C2B24}" dt="2023-04-28T17:34:05.336" v="1702" actId="20577"/>
          <ac:spMkLst>
            <pc:docMk/>
            <pc:sldMk cId="326719115" sldId="314"/>
            <ac:spMk id="462" creationId="{00000000-0000-0000-0000-000000000000}"/>
          </ac:spMkLst>
        </pc:spChg>
        <pc:graphicFrameChg chg="add del mod modGraphic">
          <ac:chgData name="Nappi  Giuseppe" userId="e6902dc1-59b1-4995-9bae-6faecbfc7464" providerId="ADAL" clId="{14E64C46-51B9-ED43-AE2A-3BE8A86C2B24}" dt="2023-04-28T17:16:00.693" v="1186" actId="1032"/>
          <ac:graphicFrameMkLst>
            <pc:docMk/>
            <pc:sldMk cId="326719115" sldId="314"/>
            <ac:graphicFrameMk id="5" creationId="{062ECF05-BCF4-3866-6C70-BF5188E6534D}"/>
          </ac:graphicFrameMkLst>
        </pc:graphicFrameChg>
        <pc:graphicFrameChg chg="add del mod modGraphic">
          <ac:chgData name="Nappi  Giuseppe" userId="e6902dc1-59b1-4995-9bae-6faecbfc7464" providerId="ADAL" clId="{14E64C46-51B9-ED43-AE2A-3BE8A86C2B24}" dt="2023-04-28T17:17:38.871" v="1201" actId="478"/>
          <ac:graphicFrameMkLst>
            <pc:docMk/>
            <pc:sldMk cId="326719115" sldId="314"/>
            <ac:graphicFrameMk id="6" creationId="{4571BF04-0895-EA8F-F3C0-CDECBFD3ABD0}"/>
          </ac:graphicFrameMkLst>
        </pc:graphicFrameChg>
        <pc:graphicFrameChg chg="add del modGraphic">
          <ac:chgData name="Nappi  Giuseppe" userId="e6902dc1-59b1-4995-9bae-6faecbfc7464" providerId="ADAL" clId="{14E64C46-51B9-ED43-AE2A-3BE8A86C2B24}" dt="2023-04-28T17:18:11.672" v="1203" actId="478"/>
          <ac:graphicFrameMkLst>
            <pc:docMk/>
            <pc:sldMk cId="326719115" sldId="314"/>
            <ac:graphicFrameMk id="7" creationId="{845A9BB6-F424-42DD-1726-212EE3DAAB8A}"/>
          </ac:graphicFrameMkLst>
        </pc:graphicFrameChg>
        <pc:picChg chg="del">
          <ac:chgData name="Nappi  Giuseppe" userId="e6902dc1-59b1-4995-9bae-6faecbfc7464" providerId="ADAL" clId="{14E64C46-51B9-ED43-AE2A-3BE8A86C2B24}" dt="2023-04-28T16:50:39.959" v="2" actId="478"/>
          <ac:picMkLst>
            <pc:docMk/>
            <pc:sldMk cId="326719115" sldId="314"/>
            <ac:picMk id="2" creationId="{FD5D821A-322B-AC49-216B-777952E62536}"/>
          </ac:picMkLst>
        </pc:picChg>
        <pc:picChg chg="add mod">
          <ac:chgData name="Nappi  Giuseppe" userId="e6902dc1-59b1-4995-9bae-6faecbfc7464" providerId="ADAL" clId="{14E64C46-51B9-ED43-AE2A-3BE8A86C2B24}" dt="2023-04-28T17:36:07.137" v="1704" actId="1076"/>
          <ac:picMkLst>
            <pc:docMk/>
            <pc:sldMk cId="326719115" sldId="314"/>
            <ac:picMk id="4" creationId="{656251B7-D81D-C938-D5CE-3658D5EC0CE1}"/>
          </ac:picMkLst>
        </pc:picChg>
        <pc:picChg chg="add del mod">
          <ac:chgData name="Nappi  Giuseppe" userId="e6902dc1-59b1-4995-9bae-6faecbfc7464" providerId="ADAL" clId="{14E64C46-51B9-ED43-AE2A-3BE8A86C2B24}" dt="2023-04-28T17:18:47.399" v="1210"/>
          <ac:picMkLst>
            <pc:docMk/>
            <pc:sldMk cId="326719115" sldId="314"/>
            <ac:picMk id="8" creationId="{C0DC962D-E560-FCD6-D417-6E8BDB7313C6}"/>
          </ac:picMkLst>
        </pc:picChg>
        <pc:cxnChg chg="add del mod">
          <ac:chgData name="Nappi  Giuseppe" userId="e6902dc1-59b1-4995-9bae-6faecbfc7464" providerId="ADAL" clId="{14E64C46-51B9-ED43-AE2A-3BE8A86C2B24}" dt="2023-05-01T17:00:17.713" v="2179" actId="1076"/>
          <ac:cxnSpMkLst>
            <pc:docMk/>
            <pc:sldMk cId="326719115" sldId="314"/>
            <ac:cxnSpMk id="3" creationId="{8C605F05-3B43-D358-08D5-BC913469E88C}"/>
          </ac:cxnSpMkLst>
        </pc:cxnChg>
        <pc:cxnChg chg="add del mod">
          <ac:chgData name="Nappi  Giuseppe" userId="e6902dc1-59b1-4995-9bae-6faecbfc7464" providerId="ADAL" clId="{14E64C46-51B9-ED43-AE2A-3BE8A86C2B24}" dt="2023-05-01T16:59:50.289" v="2176" actId="478"/>
          <ac:cxnSpMkLst>
            <pc:docMk/>
            <pc:sldMk cId="326719115" sldId="314"/>
            <ac:cxnSpMk id="5" creationId="{368B4DEF-BBA7-1CBC-8D9F-2F4AC8A84A28}"/>
          </ac:cxnSpMkLst>
        </pc:cxnChg>
        <pc:cxnChg chg="add mod">
          <ac:chgData name="Nappi  Giuseppe" userId="e6902dc1-59b1-4995-9bae-6faecbfc7464" providerId="ADAL" clId="{14E64C46-51B9-ED43-AE2A-3BE8A86C2B24}" dt="2023-05-01T17:00:43.746" v="2194" actId="1076"/>
          <ac:cxnSpMkLst>
            <pc:docMk/>
            <pc:sldMk cId="326719115" sldId="314"/>
            <ac:cxnSpMk id="8" creationId="{403D999E-D122-657F-FE7B-60BE2797F0D9}"/>
          </ac:cxnSpMkLst>
        </pc:cxnChg>
        <pc:cxnChg chg="add mod">
          <ac:chgData name="Nappi  Giuseppe" userId="e6902dc1-59b1-4995-9bae-6faecbfc7464" providerId="ADAL" clId="{14E64C46-51B9-ED43-AE2A-3BE8A86C2B24}" dt="2023-05-15T20:58:55.770" v="3878" actId="1076"/>
          <ac:cxnSpMkLst>
            <pc:docMk/>
            <pc:sldMk cId="326719115" sldId="314"/>
            <ac:cxnSpMk id="11" creationId="{6211283E-5663-A30F-7947-43588D25D500}"/>
          </ac:cxnSpMkLst>
        </pc:cxnChg>
      </pc:sldChg>
      <pc:sldChg chg="addSp delSp modSp add del mod modAnim delCm modCm">
        <pc:chgData name="Nappi  Giuseppe" userId="e6902dc1-59b1-4995-9bae-6faecbfc7464" providerId="ADAL" clId="{14E64C46-51B9-ED43-AE2A-3BE8A86C2B24}" dt="2023-05-11T10:02:10.201" v="3730"/>
        <pc:sldMkLst>
          <pc:docMk/>
          <pc:sldMk cId="917109248" sldId="316"/>
        </pc:sldMkLst>
        <pc:spChg chg="add mod">
          <ac:chgData name="Nappi  Giuseppe" userId="e6902dc1-59b1-4995-9bae-6faecbfc7464" providerId="ADAL" clId="{14E64C46-51B9-ED43-AE2A-3BE8A86C2B24}" dt="2023-05-11T09:06:10.517" v="3674" actId="20577"/>
          <ac:spMkLst>
            <pc:docMk/>
            <pc:sldMk cId="917109248" sldId="316"/>
            <ac:spMk id="4" creationId="{DC41B55D-5FC3-22FA-6107-71C1F5306A8D}"/>
          </ac:spMkLst>
        </pc:spChg>
        <pc:spChg chg="add del mod">
          <ac:chgData name="Nappi  Giuseppe" userId="e6902dc1-59b1-4995-9bae-6faecbfc7464" providerId="ADAL" clId="{14E64C46-51B9-ED43-AE2A-3BE8A86C2B24}" dt="2023-04-28T17:03:00.726" v="868"/>
          <ac:spMkLst>
            <pc:docMk/>
            <pc:sldMk cId="917109248" sldId="316"/>
            <ac:spMk id="6" creationId="{C4FA79D2-AA79-D05F-0E0B-CCA603298B77}"/>
          </ac:spMkLst>
        </pc:spChg>
        <pc:spChg chg="add mod">
          <ac:chgData name="Nappi  Giuseppe" userId="e6902dc1-59b1-4995-9bae-6faecbfc7464" providerId="ADAL" clId="{14E64C46-51B9-ED43-AE2A-3BE8A86C2B24}" dt="2023-05-11T09:45:23.963" v="3699"/>
          <ac:spMkLst>
            <pc:docMk/>
            <pc:sldMk cId="917109248" sldId="316"/>
            <ac:spMk id="7" creationId="{F7BCA081-704F-07AD-7A7C-6EBD93C4B9E7}"/>
          </ac:spMkLst>
        </pc:spChg>
        <pc:spChg chg="mod">
          <ac:chgData name="Nappi  Giuseppe" userId="e6902dc1-59b1-4995-9bae-6faecbfc7464" providerId="ADAL" clId="{14E64C46-51B9-ED43-AE2A-3BE8A86C2B24}" dt="2023-04-28T16:51:37.886" v="56" actId="122"/>
          <ac:spMkLst>
            <pc:docMk/>
            <pc:sldMk cId="917109248" sldId="316"/>
            <ac:spMk id="462" creationId="{00000000-0000-0000-0000-000000000000}"/>
          </ac:spMkLst>
        </pc:spChg>
        <pc:graphicFrameChg chg="add mod">
          <ac:chgData name="Nappi  Giuseppe" userId="e6902dc1-59b1-4995-9bae-6faecbfc7464" providerId="ADAL" clId="{14E64C46-51B9-ED43-AE2A-3BE8A86C2B24}" dt="2023-05-11T08:45:10.379" v="3662" actId="255"/>
          <ac:graphicFrameMkLst>
            <pc:docMk/>
            <pc:sldMk cId="917109248" sldId="316"/>
            <ac:graphicFrameMk id="2" creationId="{0646EDBC-DB2D-BB45-A699-108CF317F1A1}"/>
          </ac:graphicFrameMkLst>
        </pc:graphicFrameChg>
        <pc:graphicFrameChg chg="add del mod">
          <ac:chgData name="Nappi  Giuseppe" userId="e6902dc1-59b1-4995-9bae-6faecbfc7464" providerId="ADAL" clId="{14E64C46-51B9-ED43-AE2A-3BE8A86C2B24}" dt="2023-05-04T15:41:02.472" v="2683" actId="478"/>
          <ac:graphicFrameMkLst>
            <pc:docMk/>
            <pc:sldMk cId="917109248" sldId="316"/>
            <ac:graphicFrameMk id="3" creationId="{224ACAEC-ECDE-C4AB-36EF-243DED247D22}"/>
          </ac:graphicFrameMkLst>
        </pc:graphicFrameChg>
        <pc:graphicFrameChg chg="add mod modGraphic">
          <ac:chgData name="Nappi  Giuseppe" userId="e6902dc1-59b1-4995-9bae-6faecbfc7464" providerId="ADAL" clId="{14E64C46-51B9-ED43-AE2A-3BE8A86C2B24}" dt="2023-05-11T09:53:00.329" v="3724" actId="15174"/>
          <ac:graphicFrameMkLst>
            <pc:docMk/>
            <pc:sldMk cId="917109248" sldId="316"/>
            <ac:graphicFrameMk id="5" creationId="{1CBD3100-1EF6-AD5D-5BA6-DEB035380361}"/>
          </ac:graphicFrameMkLst>
        </pc:graphicFrameChg>
        <pc:graphicFrameChg chg="add del mod modGraphic">
          <ac:chgData name="Nappi  Giuseppe" userId="e6902dc1-59b1-4995-9bae-6faecbfc7464" providerId="ADAL" clId="{14E64C46-51B9-ED43-AE2A-3BE8A86C2B24}" dt="2023-05-04T16:05:41.698" v="3110" actId="478"/>
          <ac:graphicFrameMkLst>
            <pc:docMk/>
            <pc:sldMk cId="917109248" sldId="316"/>
            <ac:graphicFrameMk id="6" creationId="{3D4860E4-2791-5DF9-C8C4-C59298A39992}"/>
          </ac:graphicFrameMkLst>
        </pc:graphicFrameChg>
        <pc:graphicFrameChg chg="add del mod">
          <ac:chgData name="Nappi  Giuseppe" userId="e6902dc1-59b1-4995-9bae-6faecbfc7464" providerId="ADAL" clId="{14E64C46-51B9-ED43-AE2A-3BE8A86C2B24}" dt="2023-05-04T16:05:39.680" v="3108" actId="478"/>
          <ac:graphicFrameMkLst>
            <pc:docMk/>
            <pc:sldMk cId="917109248" sldId="316"/>
            <ac:graphicFrameMk id="8" creationId="{8037DBA4-FE7D-9591-90C1-538E221A5AD9}"/>
          </ac:graphicFrameMkLst>
        </pc:graphicFrameChg>
        <pc:picChg chg="del">
          <ac:chgData name="Nappi  Giuseppe" userId="e6902dc1-59b1-4995-9bae-6faecbfc7464" providerId="ADAL" clId="{14E64C46-51B9-ED43-AE2A-3BE8A86C2B24}" dt="2023-04-28T16:50:35.758" v="1" actId="478"/>
          <ac:picMkLst>
            <pc:docMk/>
            <pc:sldMk cId="917109248" sldId="316"/>
            <ac:picMk id="2" creationId="{FD5D821A-322B-AC49-216B-777952E62536}"/>
          </ac:picMkLst>
        </pc:picChg>
        <pc:extLst>
          <p:ext xmlns:p="http://schemas.openxmlformats.org/presentationml/2006/main" uri="{D6D511B9-2390-475A-947B-AFAB55BFBCF1}">
            <pc226:cmChg xmlns:pc226="http://schemas.microsoft.com/office/powerpoint/2022/06/main/command" chg="del mod">
              <pc226:chgData name="Nappi  Giuseppe" userId="e6902dc1-59b1-4995-9bae-6faecbfc7464" providerId="ADAL" clId="{14E64C46-51B9-ED43-AE2A-3BE8A86C2B24}" dt="2023-05-11T08:45:36.965" v="3665"/>
              <pc2:cmMkLst xmlns:pc2="http://schemas.microsoft.com/office/powerpoint/2019/9/main/command">
                <pc:docMk/>
                <pc:sldMk cId="917109248" sldId="316"/>
                <pc2:cmMk id="{1F9BAEF5-A375-40C7-BE50-680DEB790361}"/>
              </pc2:cmMkLst>
            </pc226:cmChg>
          </p:ext>
        </pc:extLst>
      </pc:sldChg>
      <pc:sldChg chg="addSp delSp modSp add mod modAnim">
        <pc:chgData name="Nappi  Giuseppe" userId="e6902dc1-59b1-4995-9bae-6faecbfc7464" providerId="ADAL" clId="{14E64C46-51B9-ED43-AE2A-3BE8A86C2B24}" dt="2023-05-11T10:33:18.866" v="3817" actId="1076"/>
        <pc:sldMkLst>
          <pc:docMk/>
          <pc:sldMk cId="1255645208" sldId="317"/>
        </pc:sldMkLst>
        <pc:spChg chg="add mod">
          <ac:chgData name="Nappi  Giuseppe" userId="e6902dc1-59b1-4995-9bae-6faecbfc7464" providerId="ADAL" clId="{14E64C46-51B9-ED43-AE2A-3BE8A86C2B24}" dt="2023-05-11T09:06:14.353" v="3678" actId="20577"/>
          <ac:spMkLst>
            <pc:docMk/>
            <pc:sldMk cId="1255645208" sldId="317"/>
            <ac:spMk id="5" creationId="{1D90F8BC-D8B6-F425-37F1-721FE5252233}"/>
          </ac:spMkLst>
        </pc:spChg>
        <pc:spChg chg="add mod">
          <ac:chgData name="Nappi  Giuseppe" userId="e6902dc1-59b1-4995-9bae-6faecbfc7464" providerId="ADAL" clId="{14E64C46-51B9-ED43-AE2A-3BE8A86C2B24}" dt="2023-05-11T10:33:18.866" v="3817" actId="1076"/>
          <ac:spMkLst>
            <pc:docMk/>
            <pc:sldMk cId="1255645208" sldId="317"/>
            <ac:spMk id="6" creationId="{1679C934-B304-FE69-47ED-5E1C87831350}"/>
          </ac:spMkLst>
        </pc:spChg>
        <pc:spChg chg="mod">
          <ac:chgData name="Nappi  Giuseppe" userId="e6902dc1-59b1-4995-9bae-6faecbfc7464" providerId="ADAL" clId="{14E64C46-51B9-ED43-AE2A-3BE8A86C2B24}" dt="2023-04-28T17:09:59.621" v="1043" actId="1076"/>
          <ac:spMkLst>
            <pc:docMk/>
            <pc:sldMk cId="1255645208" sldId="317"/>
            <ac:spMk id="462" creationId="{00000000-0000-0000-0000-000000000000}"/>
          </ac:spMkLst>
        </pc:spChg>
        <pc:graphicFrameChg chg="add del mod">
          <ac:chgData name="Nappi  Giuseppe" userId="e6902dc1-59b1-4995-9bae-6faecbfc7464" providerId="ADAL" clId="{14E64C46-51B9-ED43-AE2A-3BE8A86C2B24}" dt="2023-05-04T15:58:06.050" v="2820" actId="478"/>
          <ac:graphicFrameMkLst>
            <pc:docMk/>
            <pc:sldMk cId="1255645208" sldId="317"/>
            <ac:graphicFrameMk id="2" creationId="{69B93A5E-297C-EB03-5355-C564829C9AC5}"/>
          </ac:graphicFrameMkLst>
        </pc:graphicFrameChg>
        <pc:graphicFrameChg chg="del">
          <ac:chgData name="Nappi  Giuseppe" userId="e6902dc1-59b1-4995-9bae-6faecbfc7464" providerId="ADAL" clId="{14E64C46-51B9-ED43-AE2A-3BE8A86C2B24}" dt="2023-04-28T16:51:55.629" v="66" actId="478"/>
          <ac:graphicFrameMkLst>
            <pc:docMk/>
            <pc:sldMk cId="1255645208" sldId="317"/>
            <ac:graphicFrameMk id="3" creationId="{224ACAEC-ECDE-C4AB-36EF-243DED247D22}"/>
          </ac:graphicFrameMkLst>
        </pc:graphicFrameChg>
        <pc:graphicFrameChg chg="add del mod">
          <ac:chgData name="Nappi  Giuseppe" userId="e6902dc1-59b1-4995-9bae-6faecbfc7464" providerId="ADAL" clId="{14E64C46-51B9-ED43-AE2A-3BE8A86C2B24}" dt="2023-05-04T15:43:22.106" v="2729" actId="478"/>
          <ac:graphicFrameMkLst>
            <pc:docMk/>
            <pc:sldMk cId="1255645208" sldId="317"/>
            <ac:graphicFrameMk id="3" creationId="{A6D00855-06EB-9149-81C9-76370810A426}"/>
          </ac:graphicFrameMkLst>
        </pc:graphicFrameChg>
        <pc:graphicFrameChg chg="add mod modGraphic">
          <ac:chgData name="Nappi  Giuseppe" userId="e6902dc1-59b1-4995-9bae-6faecbfc7464" providerId="ADAL" clId="{14E64C46-51B9-ED43-AE2A-3BE8A86C2B24}" dt="2023-05-11T09:50:41.178" v="3708" actId="13822"/>
          <ac:graphicFrameMkLst>
            <pc:docMk/>
            <pc:sldMk cId="1255645208" sldId="317"/>
            <ac:graphicFrameMk id="4" creationId="{00BBD092-D530-092B-CDC9-4699D9842EFD}"/>
          </ac:graphicFrameMkLst>
        </pc:graphicFrameChg>
        <pc:graphicFrameChg chg="add mod">
          <ac:chgData name="Nappi  Giuseppe" userId="e6902dc1-59b1-4995-9bae-6faecbfc7464" providerId="ADAL" clId="{14E64C46-51B9-ED43-AE2A-3BE8A86C2B24}" dt="2023-05-10T20:17:57.378" v="3606" actId="255"/>
          <ac:graphicFrameMkLst>
            <pc:docMk/>
            <pc:sldMk cId="1255645208" sldId="317"/>
            <ac:graphicFrameMk id="7" creationId="{A6D00855-06EB-9149-81C9-76370810A426}"/>
          </ac:graphicFrameMkLst>
        </pc:graphicFrameChg>
      </pc:sldChg>
      <pc:sldChg chg="addSp delSp modSp add del mod modAnim">
        <pc:chgData name="Nappi  Giuseppe" userId="e6902dc1-59b1-4995-9bae-6faecbfc7464" providerId="ADAL" clId="{14E64C46-51B9-ED43-AE2A-3BE8A86C2B24}" dt="2023-05-04T08:45:46.002" v="2284" actId="2696"/>
        <pc:sldMkLst>
          <pc:docMk/>
          <pc:sldMk cId="816572499" sldId="318"/>
        </pc:sldMkLst>
        <pc:spChg chg="add mod">
          <ac:chgData name="Nappi  Giuseppe" userId="e6902dc1-59b1-4995-9bae-6faecbfc7464" providerId="ADAL" clId="{14E64C46-51B9-ED43-AE2A-3BE8A86C2B24}" dt="2023-04-28T17:33:02.023" v="1658" actId="14100"/>
          <ac:spMkLst>
            <pc:docMk/>
            <pc:sldMk cId="816572499" sldId="318"/>
            <ac:spMk id="7" creationId="{E1238337-2C39-7230-F501-6047D515578F}"/>
          </ac:spMkLst>
        </pc:spChg>
        <pc:spChg chg="add mod">
          <ac:chgData name="Nappi  Giuseppe" userId="e6902dc1-59b1-4995-9bae-6faecbfc7464" providerId="ADAL" clId="{14E64C46-51B9-ED43-AE2A-3BE8A86C2B24}" dt="2023-04-28T17:32:58.330" v="1657" actId="255"/>
          <ac:spMkLst>
            <pc:docMk/>
            <pc:sldMk cId="816572499" sldId="318"/>
            <ac:spMk id="8" creationId="{D1118BD4-F95D-5BD6-3A2E-4556D82757DE}"/>
          </ac:spMkLst>
        </pc:spChg>
        <pc:spChg chg="mod">
          <ac:chgData name="Nappi  Giuseppe" userId="e6902dc1-59b1-4995-9bae-6faecbfc7464" providerId="ADAL" clId="{14E64C46-51B9-ED43-AE2A-3BE8A86C2B24}" dt="2023-04-28T17:24:10.549" v="1396" actId="20577"/>
          <ac:spMkLst>
            <pc:docMk/>
            <pc:sldMk cId="816572499" sldId="318"/>
            <ac:spMk id="462" creationId="{00000000-0000-0000-0000-000000000000}"/>
          </ac:spMkLst>
        </pc:spChg>
        <pc:graphicFrameChg chg="add del mod modGraphic">
          <ac:chgData name="Nappi  Giuseppe" userId="e6902dc1-59b1-4995-9bae-6faecbfc7464" providerId="ADAL" clId="{14E64C46-51B9-ED43-AE2A-3BE8A86C2B24}" dt="2023-04-28T17:27:10.891" v="1453" actId="478"/>
          <ac:graphicFrameMkLst>
            <pc:docMk/>
            <pc:sldMk cId="816572499" sldId="318"/>
            <ac:graphicFrameMk id="9" creationId="{E0D7A982-1644-B3F2-BB3D-AFFE2937F6AF}"/>
          </ac:graphicFrameMkLst>
        </pc:graphicFrameChg>
        <pc:graphicFrameChg chg="add mod modGraphic">
          <ac:chgData name="Nappi  Giuseppe" userId="e6902dc1-59b1-4995-9bae-6faecbfc7464" providerId="ADAL" clId="{14E64C46-51B9-ED43-AE2A-3BE8A86C2B24}" dt="2023-05-04T08:40:26.760" v="2280" actId="20577"/>
          <ac:graphicFrameMkLst>
            <pc:docMk/>
            <pc:sldMk cId="816572499" sldId="318"/>
            <ac:graphicFrameMk id="10" creationId="{64D5A0B8-1532-1294-7FBB-2D9A86CE8E11}"/>
          </ac:graphicFrameMkLst>
        </pc:graphicFrameChg>
        <pc:picChg chg="add mod modCrop">
          <ac:chgData name="Nappi  Giuseppe" userId="e6902dc1-59b1-4995-9bae-6faecbfc7464" providerId="ADAL" clId="{14E64C46-51B9-ED43-AE2A-3BE8A86C2B24}" dt="2023-04-28T17:32:41.525" v="1653" actId="1076"/>
          <ac:picMkLst>
            <pc:docMk/>
            <pc:sldMk cId="816572499" sldId="318"/>
            <ac:picMk id="3" creationId="{96E9B390-EAB5-9BE8-E7E9-97A1941DFD13}"/>
          </ac:picMkLst>
        </pc:picChg>
        <pc:picChg chg="del">
          <ac:chgData name="Nappi  Giuseppe" userId="e6902dc1-59b1-4995-9bae-6faecbfc7464" providerId="ADAL" clId="{14E64C46-51B9-ED43-AE2A-3BE8A86C2B24}" dt="2023-04-28T17:18:53.827" v="1212" actId="478"/>
          <ac:picMkLst>
            <pc:docMk/>
            <pc:sldMk cId="816572499" sldId="318"/>
            <ac:picMk id="4" creationId="{656251B7-D81D-C938-D5CE-3658D5EC0CE1}"/>
          </ac:picMkLst>
        </pc:picChg>
        <pc:picChg chg="add mod modCrop">
          <ac:chgData name="Nappi  Giuseppe" userId="e6902dc1-59b1-4995-9bae-6faecbfc7464" providerId="ADAL" clId="{14E64C46-51B9-ED43-AE2A-3BE8A86C2B24}" dt="2023-04-28T17:32:44.537" v="1654" actId="1076"/>
          <ac:picMkLst>
            <pc:docMk/>
            <pc:sldMk cId="816572499" sldId="318"/>
            <ac:picMk id="6" creationId="{FD847DDF-8BC4-C157-05E5-FBF84BC05C1C}"/>
          </ac:picMkLst>
        </pc:picChg>
      </pc:sldChg>
      <pc:sldChg chg="addSp delSp modSp add mod ord delAnim modAnim">
        <pc:chgData name="Nappi  Giuseppe" userId="e6902dc1-59b1-4995-9bae-6faecbfc7464" providerId="ADAL" clId="{14E64C46-51B9-ED43-AE2A-3BE8A86C2B24}" dt="2023-05-01T16:57:47.633" v="2166"/>
        <pc:sldMkLst>
          <pc:docMk/>
          <pc:sldMk cId="2531305177" sldId="319"/>
        </pc:sldMkLst>
        <pc:spChg chg="add mod">
          <ac:chgData name="Nappi  Giuseppe" userId="e6902dc1-59b1-4995-9bae-6faecbfc7464" providerId="ADAL" clId="{14E64C46-51B9-ED43-AE2A-3BE8A86C2B24}" dt="2023-05-01T16:38:30.594" v="2001" actId="1076"/>
          <ac:spMkLst>
            <pc:docMk/>
            <pc:sldMk cId="2531305177" sldId="319"/>
            <ac:spMk id="4" creationId="{D30E0B51-0CD1-07F4-1806-C11C23F7609F}"/>
          </ac:spMkLst>
        </pc:spChg>
        <pc:spChg chg="add del mod">
          <ac:chgData name="Nappi  Giuseppe" userId="e6902dc1-59b1-4995-9bae-6faecbfc7464" providerId="ADAL" clId="{14E64C46-51B9-ED43-AE2A-3BE8A86C2B24}" dt="2023-05-01T16:35:48.567" v="1943" actId="21"/>
          <ac:spMkLst>
            <pc:docMk/>
            <pc:sldMk cId="2531305177" sldId="319"/>
            <ac:spMk id="5" creationId="{F7700159-2DA6-04B8-3D9F-8A24B3D5B943}"/>
          </ac:spMkLst>
        </pc:spChg>
        <pc:spChg chg="add mod">
          <ac:chgData name="Nappi  Giuseppe" userId="e6902dc1-59b1-4995-9bae-6faecbfc7464" providerId="ADAL" clId="{14E64C46-51B9-ED43-AE2A-3BE8A86C2B24}" dt="2023-05-01T16:38:37.108" v="2002" actId="1076"/>
          <ac:spMkLst>
            <pc:docMk/>
            <pc:sldMk cId="2531305177" sldId="319"/>
            <ac:spMk id="6" creationId="{2250E995-1D3B-839B-3E6E-2B248A49B2E5}"/>
          </ac:spMkLst>
        </pc:spChg>
        <pc:spChg chg="mod">
          <ac:chgData name="Nappi  Giuseppe" userId="e6902dc1-59b1-4995-9bae-6faecbfc7464" providerId="ADAL" clId="{14E64C46-51B9-ED43-AE2A-3BE8A86C2B24}" dt="2023-05-01T15:59:42.608" v="1887" actId="20577"/>
          <ac:spMkLst>
            <pc:docMk/>
            <pc:sldMk cId="2531305177" sldId="319"/>
            <ac:spMk id="499" creationId="{00000000-0000-0000-0000-000000000000}"/>
          </ac:spMkLst>
        </pc:spChg>
        <pc:picChg chg="add mod">
          <ac:chgData name="Nappi  Giuseppe" userId="e6902dc1-59b1-4995-9bae-6faecbfc7464" providerId="ADAL" clId="{14E64C46-51B9-ED43-AE2A-3BE8A86C2B24}" dt="2023-05-01T16:38:26.777" v="2000" actId="1076"/>
          <ac:picMkLst>
            <pc:docMk/>
            <pc:sldMk cId="2531305177" sldId="319"/>
            <ac:picMk id="3" creationId="{8918AC35-0B98-D398-F27D-BFDCF0779662}"/>
          </ac:picMkLst>
        </pc:picChg>
        <pc:picChg chg="del">
          <ac:chgData name="Nappi  Giuseppe" userId="e6902dc1-59b1-4995-9bae-6faecbfc7464" providerId="ADAL" clId="{14E64C46-51B9-ED43-AE2A-3BE8A86C2B24}" dt="2023-05-01T15:59:46.903" v="1889" actId="478"/>
          <ac:picMkLst>
            <pc:docMk/>
            <pc:sldMk cId="2531305177" sldId="319"/>
            <ac:picMk id="8" creationId="{34ACD9EC-890E-BD2F-D4CA-0AD4B76ACA1B}"/>
          </ac:picMkLst>
        </pc:picChg>
        <pc:picChg chg="del">
          <ac:chgData name="Nappi  Giuseppe" userId="e6902dc1-59b1-4995-9bae-6faecbfc7464" providerId="ADAL" clId="{14E64C46-51B9-ED43-AE2A-3BE8A86C2B24}" dt="2023-05-01T15:59:47.849" v="1890" actId="478"/>
          <ac:picMkLst>
            <pc:docMk/>
            <pc:sldMk cId="2531305177" sldId="319"/>
            <ac:picMk id="14" creationId="{95735237-789B-16B3-E758-5FA34CE6A73B}"/>
          </ac:picMkLst>
        </pc:picChg>
        <pc:picChg chg="del">
          <ac:chgData name="Nappi  Giuseppe" userId="e6902dc1-59b1-4995-9bae-6faecbfc7464" providerId="ADAL" clId="{14E64C46-51B9-ED43-AE2A-3BE8A86C2B24}" dt="2023-05-01T15:59:46.116" v="1888" actId="478"/>
          <ac:picMkLst>
            <pc:docMk/>
            <pc:sldMk cId="2531305177" sldId="319"/>
            <ac:picMk id="15" creationId="{A0C22514-5C4E-6043-67CC-B5751AF8A414}"/>
          </ac:picMkLst>
        </pc:picChg>
      </pc:sldChg>
      <pc:sldChg chg="addSp delSp modSp add mod addAnim delAnim modAnim">
        <pc:chgData name="Nappi  Giuseppe" userId="e6902dc1-59b1-4995-9bae-6faecbfc7464" providerId="ADAL" clId="{14E64C46-51B9-ED43-AE2A-3BE8A86C2B24}" dt="2023-05-04T09:23:56.192" v="2529" actId="1076"/>
        <pc:sldMkLst>
          <pc:docMk/>
          <pc:sldMk cId="1754798992" sldId="320"/>
        </pc:sldMkLst>
        <pc:spChg chg="del">
          <ac:chgData name="Nappi  Giuseppe" userId="e6902dc1-59b1-4995-9bae-6faecbfc7464" providerId="ADAL" clId="{14E64C46-51B9-ED43-AE2A-3BE8A86C2B24}" dt="2023-05-01T16:12:26.288" v="1919" actId="478"/>
          <ac:spMkLst>
            <pc:docMk/>
            <pc:sldMk cId="1754798992" sldId="320"/>
            <ac:spMk id="4" creationId="{D30E0B51-0CD1-07F4-1806-C11C23F7609F}"/>
          </ac:spMkLst>
        </pc:spChg>
        <pc:spChg chg="del">
          <ac:chgData name="Nappi  Giuseppe" userId="e6902dc1-59b1-4995-9bae-6faecbfc7464" providerId="ADAL" clId="{14E64C46-51B9-ED43-AE2A-3BE8A86C2B24}" dt="2023-05-01T16:12:22.865" v="1916" actId="478"/>
          <ac:spMkLst>
            <pc:docMk/>
            <pc:sldMk cId="1754798992" sldId="320"/>
            <ac:spMk id="5" creationId="{F7700159-2DA6-04B8-3D9F-8A24B3D5B943}"/>
          </ac:spMkLst>
        </pc:spChg>
        <pc:spChg chg="add del mod">
          <ac:chgData name="Nappi  Giuseppe" userId="e6902dc1-59b1-4995-9bae-6faecbfc7464" providerId="ADAL" clId="{14E64C46-51B9-ED43-AE2A-3BE8A86C2B24}" dt="2023-05-04T08:38:06.921" v="2256" actId="1076"/>
          <ac:spMkLst>
            <pc:docMk/>
            <pc:sldMk cId="1754798992" sldId="320"/>
            <ac:spMk id="6" creationId="{7345EFAE-4C43-34D8-DA14-2E9D54BAAF15}"/>
          </ac:spMkLst>
        </pc:spChg>
        <pc:spChg chg="add del mod">
          <ac:chgData name="Nappi  Giuseppe" userId="e6902dc1-59b1-4995-9bae-6faecbfc7464" providerId="ADAL" clId="{14E64C46-51B9-ED43-AE2A-3BE8A86C2B24}" dt="2023-05-04T08:36:44.519" v="2244" actId="478"/>
          <ac:spMkLst>
            <pc:docMk/>
            <pc:sldMk cId="1754798992" sldId="320"/>
            <ac:spMk id="7" creationId="{1CC70D15-883D-A5EC-B76E-55EEB1B1A65A}"/>
          </ac:spMkLst>
        </pc:spChg>
        <pc:spChg chg="add del mod">
          <ac:chgData name="Nappi  Giuseppe" userId="e6902dc1-59b1-4995-9bae-6faecbfc7464" providerId="ADAL" clId="{14E64C46-51B9-ED43-AE2A-3BE8A86C2B24}" dt="2023-05-01T16:37:03.245" v="1967" actId="21"/>
          <ac:spMkLst>
            <pc:docMk/>
            <pc:sldMk cId="1754798992" sldId="320"/>
            <ac:spMk id="11" creationId="{62E8CD77-ACAC-4470-EDE5-18CAC19A25E2}"/>
          </ac:spMkLst>
        </pc:spChg>
        <pc:spChg chg="add del mod">
          <ac:chgData name="Nappi  Giuseppe" userId="e6902dc1-59b1-4995-9bae-6faecbfc7464" providerId="ADAL" clId="{14E64C46-51B9-ED43-AE2A-3BE8A86C2B24}" dt="2023-05-04T08:38:39.741" v="2261" actId="1076"/>
          <ac:spMkLst>
            <pc:docMk/>
            <pc:sldMk cId="1754798992" sldId="320"/>
            <ac:spMk id="12" creationId="{38335519-BCDA-A88C-5615-7474C1205577}"/>
          </ac:spMkLst>
        </pc:spChg>
        <pc:spChg chg="add del mod">
          <ac:chgData name="Nappi  Giuseppe" userId="e6902dc1-59b1-4995-9bae-6faecbfc7464" providerId="ADAL" clId="{14E64C46-51B9-ED43-AE2A-3BE8A86C2B24}" dt="2023-05-04T08:38:14.509" v="2257" actId="1076"/>
          <ac:spMkLst>
            <pc:docMk/>
            <pc:sldMk cId="1754798992" sldId="320"/>
            <ac:spMk id="13" creationId="{C4457886-7189-E125-6F0B-812CF479363A}"/>
          </ac:spMkLst>
        </pc:spChg>
        <pc:spChg chg="mod">
          <ac:chgData name="Nappi  Giuseppe" userId="e6902dc1-59b1-4995-9bae-6faecbfc7464" providerId="ADAL" clId="{14E64C46-51B9-ED43-AE2A-3BE8A86C2B24}" dt="2023-05-01T16:30:09.573" v="1924" actId="20577"/>
          <ac:spMkLst>
            <pc:docMk/>
            <pc:sldMk cId="1754798992" sldId="320"/>
            <ac:spMk id="499" creationId="{00000000-0000-0000-0000-000000000000}"/>
          </ac:spMkLst>
        </pc:spChg>
        <pc:spChg chg="mod">
          <ac:chgData name="Nappi  Giuseppe" userId="e6902dc1-59b1-4995-9bae-6faecbfc7464" providerId="ADAL" clId="{14E64C46-51B9-ED43-AE2A-3BE8A86C2B24}" dt="2023-05-04T08:38:26.462" v="2259" actId="1076"/>
          <ac:spMkLst>
            <pc:docMk/>
            <pc:sldMk cId="1754798992" sldId="320"/>
            <ac:spMk id="501" creationId="{00000000-0000-0000-0000-000000000000}"/>
          </ac:spMkLst>
        </pc:spChg>
        <pc:picChg chg="add del mod">
          <ac:chgData name="Nappi  Giuseppe" userId="e6902dc1-59b1-4995-9bae-6faecbfc7464" providerId="ADAL" clId="{14E64C46-51B9-ED43-AE2A-3BE8A86C2B24}" dt="2023-05-04T08:38:49.370" v="2265" actId="1076"/>
          <ac:picMkLst>
            <pc:docMk/>
            <pc:sldMk cId="1754798992" sldId="320"/>
            <ac:picMk id="2" creationId="{CB0A555D-FDF8-8416-9B79-00193C5FBCC3}"/>
          </ac:picMkLst>
        </pc:picChg>
        <pc:picChg chg="mod">
          <ac:chgData name="Nappi  Giuseppe" userId="e6902dc1-59b1-4995-9bae-6faecbfc7464" providerId="ADAL" clId="{14E64C46-51B9-ED43-AE2A-3BE8A86C2B24}" dt="2023-05-04T09:23:56.192" v="2529" actId="1076"/>
          <ac:picMkLst>
            <pc:docMk/>
            <pc:sldMk cId="1754798992" sldId="320"/>
            <ac:picMk id="3" creationId="{40CE7D14-68B2-5FB5-00D0-77F10B18F919}"/>
          </ac:picMkLst>
        </pc:picChg>
        <pc:picChg chg="del">
          <ac:chgData name="Nappi  Giuseppe" userId="e6902dc1-59b1-4995-9bae-6faecbfc7464" providerId="ADAL" clId="{14E64C46-51B9-ED43-AE2A-3BE8A86C2B24}" dt="2023-05-01T16:12:20.948" v="1915" actId="478"/>
          <ac:picMkLst>
            <pc:docMk/>
            <pc:sldMk cId="1754798992" sldId="320"/>
            <ac:picMk id="3" creationId="{8918AC35-0B98-D398-F27D-BFDCF0779662}"/>
          </ac:picMkLst>
        </pc:picChg>
        <pc:picChg chg="add del mod">
          <ac:chgData name="Nappi  Giuseppe" userId="e6902dc1-59b1-4995-9bae-6faecbfc7464" providerId="ADAL" clId="{14E64C46-51B9-ED43-AE2A-3BE8A86C2B24}" dt="2023-05-01T16:35:24.776" v="1940" actId="478"/>
          <ac:picMkLst>
            <pc:docMk/>
            <pc:sldMk cId="1754798992" sldId="320"/>
            <ac:picMk id="8" creationId="{702C924E-1AD2-D8C8-F573-E851716753DC}"/>
          </ac:picMkLst>
        </pc:picChg>
        <pc:picChg chg="add del mod">
          <ac:chgData name="Nappi  Giuseppe" userId="e6902dc1-59b1-4995-9bae-6faecbfc7464" providerId="ADAL" clId="{14E64C46-51B9-ED43-AE2A-3BE8A86C2B24}" dt="2023-05-04T08:36:41.881" v="2242" actId="478"/>
          <ac:picMkLst>
            <pc:docMk/>
            <pc:sldMk cId="1754798992" sldId="320"/>
            <ac:picMk id="9" creationId="{028E094E-E08F-57AD-D462-A2BF3829B7DA}"/>
          </ac:picMkLst>
        </pc:picChg>
        <pc:picChg chg="add del mod">
          <ac:chgData name="Nappi  Giuseppe" userId="e6902dc1-59b1-4995-9bae-6faecbfc7464" providerId="ADAL" clId="{14E64C46-51B9-ED43-AE2A-3BE8A86C2B24}" dt="2023-05-04T09:23:54.683" v="2528" actId="14100"/>
          <ac:picMkLst>
            <pc:docMk/>
            <pc:sldMk cId="1754798992" sldId="320"/>
            <ac:picMk id="10" creationId="{61CA8A08-E539-597D-53C2-FBF5A175AD6F}"/>
          </ac:picMkLst>
        </pc:picChg>
      </pc:sldChg>
      <pc:sldChg chg="delSp modSp add mod ord delAnim">
        <pc:chgData name="Nappi  Giuseppe" userId="e6902dc1-59b1-4995-9bae-6faecbfc7464" providerId="ADAL" clId="{14E64C46-51B9-ED43-AE2A-3BE8A86C2B24}" dt="2023-05-04T08:37:19.447" v="2252" actId="1076"/>
        <pc:sldMkLst>
          <pc:docMk/>
          <pc:sldMk cId="2976652365" sldId="321"/>
        </pc:sldMkLst>
        <pc:spChg chg="del">
          <ac:chgData name="Nappi  Giuseppe" userId="e6902dc1-59b1-4995-9bae-6faecbfc7464" providerId="ADAL" clId="{14E64C46-51B9-ED43-AE2A-3BE8A86C2B24}" dt="2023-05-04T08:36:34.720" v="2240" actId="478"/>
          <ac:spMkLst>
            <pc:docMk/>
            <pc:sldMk cId="2976652365" sldId="321"/>
            <ac:spMk id="6" creationId="{7345EFAE-4C43-34D8-DA14-2E9D54BAAF15}"/>
          </ac:spMkLst>
        </pc:spChg>
        <pc:spChg chg="mod">
          <ac:chgData name="Nappi  Giuseppe" userId="e6902dc1-59b1-4995-9bae-6faecbfc7464" providerId="ADAL" clId="{14E64C46-51B9-ED43-AE2A-3BE8A86C2B24}" dt="2023-05-04T08:37:19.447" v="2252" actId="1076"/>
          <ac:spMkLst>
            <pc:docMk/>
            <pc:sldMk cId="2976652365" sldId="321"/>
            <ac:spMk id="7" creationId="{1CC70D15-883D-A5EC-B76E-55EEB1B1A65A}"/>
          </ac:spMkLst>
        </pc:spChg>
        <pc:spChg chg="del">
          <ac:chgData name="Nappi  Giuseppe" userId="e6902dc1-59b1-4995-9bae-6faecbfc7464" providerId="ADAL" clId="{14E64C46-51B9-ED43-AE2A-3BE8A86C2B24}" dt="2023-05-04T08:36:34.720" v="2240" actId="478"/>
          <ac:spMkLst>
            <pc:docMk/>
            <pc:sldMk cId="2976652365" sldId="321"/>
            <ac:spMk id="12" creationId="{38335519-BCDA-A88C-5615-7474C1205577}"/>
          </ac:spMkLst>
        </pc:spChg>
        <pc:spChg chg="del">
          <ac:chgData name="Nappi  Giuseppe" userId="e6902dc1-59b1-4995-9bae-6faecbfc7464" providerId="ADAL" clId="{14E64C46-51B9-ED43-AE2A-3BE8A86C2B24}" dt="2023-05-04T08:36:34.720" v="2240" actId="478"/>
          <ac:spMkLst>
            <pc:docMk/>
            <pc:sldMk cId="2976652365" sldId="321"/>
            <ac:spMk id="13" creationId="{C4457886-7189-E125-6F0B-812CF479363A}"/>
          </ac:spMkLst>
        </pc:spChg>
        <pc:picChg chg="del">
          <ac:chgData name="Nappi  Giuseppe" userId="e6902dc1-59b1-4995-9bae-6faecbfc7464" providerId="ADAL" clId="{14E64C46-51B9-ED43-AE2A-3BE8A86C2B24}" dt="2023-05-04T08:36:34.720" v="2240" actId="478"/>
          <ac:picMkLst>
            <pc:docMk/>
            <pc:sldMk cId="2976652365" sldId="321"/>
            <ac:picMk id="2" creationId="{CB0A555D-FDF8-8416-9B79-00193C5FBCC3}"/>
          </ac:picMkLst>
        </pc:picChg>
        <pc:picChg chg="mod">
          <ac:chgData name="Nappi  Giuseppe" userId="e6902dc1-59b1-4995-9bae-6faecbfc7464" providerId="ADAL" clId="{14E64C46-51B9-ED43-AE2A-3BE8A86C2B24}" dt="2023-05-04T08:37:06.080" v="2250" actId="1076"/>
          <ac:picMkLst>
            <pc:docMk/>
            <pc:sldMk cId="2976652365" sldId="321"/>
            <ac:picMk id="9" creationId="{028E094E-E08F-57AD-D462-A2BF3829B7DA}"/>
          </ac:picMkLst>
        </pc:picChg>
        <pc:picChg chg="del">
          <ac:chgData name="Nappi  Giuseppe" userId="e6902dc1-59b1-4995-9bae-6faecbfc7464" providerId="ADAL" clId="{14E64C46-51B9-ED43-AE2A-3BE8A86C2B24}" dt="2023-05-04T08:36:34.720" v="2240" actId="478"/>
          <ac:picMkLst>
            <pc:docMk/>
            <pc:sldMk cId="2976652365" sldId="321"/>
            <ac:picMk id="10" creationId="{61CA8A08-E539-597D-53C2-FBF5A175AD6F}"/>
          </ac:picMkLst>
        </pc:picChg>
      </pc:sldChg>
      <pc:sldChg chg="add ord">
        <pc:chgData name="Nappi  Giuseppe" userId="e6902dc1-59b1-4995-9bae-6faecbfc7464" providerId="ADAL" clId="{14E64C46-51B9-ED43-AE2A-3BE8A86C2B24}" dt="2023-05-04T08:39:47.483" v="2268" actId="20578"/>
        <pc:sldMkLst>
          <pc:docMk/>
          <pc:sldMk cId="1888545103" sldId="322"/>
        </pc:sldMkLst>
      </pc:sldChg>
      <pc:sldChg chg="addSp delSp modSp mod delAnim">
        <pc:chgData name="Nappi  Giuseppe" userId="e6902dc1-59b1-4995-9bae-6faecbfc7464" providerId="ADAL" clId="{14E64C46-51B9-ED43-AE2A-3BE8A86C2B24}" dt="2023-05-04T09:27:35.198" v="2613" actId="20577"/>
        <pc:sldMkLst>
          <pc:docMk/>
          <pc:sldMk cId="3697738854" sldId="323"/>
        </pc:sldMkLst>
        <pc:spChg chg="mod">
          <ac:chgData name="Nappi  Giuseppe" userId="e6902dc1-59b1-4995-9bae-6faecbfc7464" providerId="ADAL" clId="{14E64C46-51B9-ED43-AE2A-3BE8A86C2B24}" dt="2023-05-04T09:03:24.980" v="2463" actId="1076"/>
          <ac:spMkLst>
            <pc:docMk/>
            <pc:sldMk cId="3697738854" sldId="323"/>
            <ac:spMk id="2" creationId="{3CC4D9B2-51B3-D839-06DE-1B1F3D729C30}"/>
          </ac:spMkLst>
        </pc:spChg>
        <pc:spChg chg="del">
          <ac:chgData name="Nappi  Giuseppe" userId="e6902dc1-59b1-4995-9bae-6faecbfc7464" providerId="ADAL" clId="{14E64C46-51B9-ED43-AE2A-3BE8A86C2B24}" dt="2023-05-04T09:00:49.080" v="2372" actId="478"/>
          <ac:spMkLst>
            <pc:docMk/>
            <pc:sldMk cId="3697738854" sldId="323"/>
            <ac:spMk id="3" creationId="{3FD9967C-5BE0-8B2B-9E32-ADD46BB9B7D8}"/>
          </ac:spMkLst>
        </pc:spChg>
        <pc:spChg chg="mod">
          <ac:chgData name="Nappi  Giuseppe" userId="e6902dc1-59b1-4995-9bae-6faecbfc7464" providerId="ADAL" clId="{14E64C46-51B9-ED43-AE2A-3BE8A86C2B24}" dt="2023-05-04T09:03:21.756" v="2462" actId="1076"/>
          <ac:spMkLst>
            <pc:docMk/>
            <pc:sldMk cId="3697738854" sldId="323"/>
            <ac:spMk id="4" creationId="{F02B4557-C1F9-48B4-2BA3-5AD7960F38F3}"/>
          </ac:spMkLst>
        </pc:spChg>
        <pc:spChg chg="del">
          <ac:chgData name="Nappi  Giuseppe" userId="e6902dc1-59b1-4995-9bae-6faecbfc7464" providerId="ADAL" clId="{14E64C46-51B9-ED43-AE2A-3BE8A86C2B24}" dt="2023-05-04T09:00:46.487" v="2371" actId="478"/>
          <ac:spMkLst>
            <pc:docMk/>
            <pc:sldMk cId="3697738854" sldId="323"/>
            <ac:spMk id="5" creationId="{02112F1F-7C83-0C60-CA29-84D88557CA17}"/>
          </ac:spMkLst>
        </pc:spChg>
        <pc:spChg chg="add mod">
          <ac:chgData name="Nappi  Giuseppe" userId="e6902dc1-59b1-4995-9bae-6faecbfc7464" providerId="ADAL" clId="{14E64C46-51B9-ED43-AE2A-3BE8A86C2B24}" dt="2023-05-04T09:03:21.756" v="2462" actId="1076"/>
          <ac:spMkLst>
            <pc:docMk/>
            <pc:sldMk cId="3697738854" sldId="323"/>
            <ac:spMk id="7" creationId="{10208F1A-A83B-6576-DFFF-17176AD72A35}"/>
          </ac:spMkLst>
        </pc:spChg>
        <pc:spChg chg="add mod">
          <ac:chgData name="Nappi  Giuseppe" userId="e6902dc1-59b1-4995-9bae-6faecbfc7464" providerId="ADAL" clId="{14E64C46-51B9-ED43-AE2A-3BE8A86C2B24}" dt="2023-05-04T09:03:02.944" v="2458" actId="1076"/>
          <ac:spMkLst>
            <pc:docMk/>
            <pc:sldMk cId="3697738854" sldId="323"/>
            <ac:spMk id="9" creationId="{D0800A75-80E3-B3FA-DEDA-2C3CA123156B}"/>
          </ac:spMkLst>
        </pc:spChg>
        <pc:spChg chg="add mod">
          <ac:chgData name="Nappi  Giuseppe" userId="e6902dc1-59b1-4995-9bae-6faecbfc7464" providerId="ADAL" clId="{14E64C46-51B9-ED43-AE2A-3BE8A86C2B24}" dt="2023-05-04T09:05:07.466" v="2470" actId="1076"/>
          <ac:spMkLst>
            <pc:docMk/>
            <pc:sldMk cId="3697738854" sldId="323"/>
            <ac:spMk id="12" creationId="{8FEE8FA8-1AF4-3B0F-C43C-39C271457030}"/>
          </ac:spMkLst>
        </pc:spChg>
        <pc:spChg chg="add mod">
          <ac:chgData name="Nappi  Giuseppe" userId="e6902dc1-59b1-4995-9bae-6faecbfc7464" providerId="ADAL" clId="{14E64C46-51B9-ED43-AE2A-3BE8A86C2B24}" dt="2023-05-04T09:05:26.007" v="2515" actId="20577"/>
          <ac:spMkLst>
            <pc:docMk/>
            <pc:sldMk cId="3697738854" sldId="323"/>
            <ac:spMk id="13" creationId="{A9A5EFB3-1149-6E78-667B-61F713353A14}"/>
          </ac:spMkLst>
        </pc:spChg>
        <pc:spChg chg="mod">
          <ac:chgData name="Nappi  Giuseppe" userId="e6902dc1-59b1-4995-9bae-6faecbfc7464" providerId="ADAL" clId="{14E64C46-51B9-ED43-AE2A-3BE8A86C2B24}" dt="2023-05-04T09:27:35.198" v="2613" actId="20577"/>
          <ac:spMkLst>
            <pc:docMk/>
            <pc:sldMk cId="3697738854" sldId="323"/>
            <ac:spMk id="499" creationId="{00000000-0000-0000-0000-000000000000}"/>
          </ac:spMkLst>
        </pc:spChg>
        <pc:spChg chg="mod">
          <ac:chgData name="Nappi  Giuseppe" userId="e6902dc1-59b1-4995-9bae-6faecbfc7464" providerId="ADAL" clId="{14E64C46-51B9-ED43-AE2A-3BE8A86C2B24}" dt="2023-05-04T09:00:56.459" v="2373" actId="1076"/>
          <ac:spMkLst>
            <pc:docMk/>
            <pc:sldMk cId="3697738854" sldId="323"/>
            <ac:spMk id="501" creationId="{00000000-0000-0000-0000-000000000000}"/>
          </ac:spMkLst>
        </pc:spChg>
        <pc:picChg chg="del">
          <ac:chgData name="Nappi  Giuseppe" userId="e6902dc1-59b1-4995-9bae-6faecbfc7464" providerId="ADAL" clId="{14E64C46-51B9-ED43-AE2A-3BE8A86C2B24}" dt="2023-05-04T09:00:44.869" v="2370" actId="478"/>
          <ac:picMkLst>
            <pc:docMk/>
            <pc:sldMk cId="3697738854" sldId="323"/>
            <ac:picMk id="6" creationId="{A733C810-18FD-8855-4E3F-F1686988A3EC}"/>
          </ac:picMkLst>
        </pc:picChg>
        <pc:picChg chg="mod">
          <ac:chgData name="Nappi  Giuseppe" userId="e6902dc1-59b1-4995-9bae-6faecbfc7464" providerId="ADAL" clId="{14E64C46-51B9-ED43-AE2A-3BE8A86C2B24}" dt="2023-05-04T09:03:21.756" v="2462" actId="1076"/>
          <ac:picMkLst>
            <pc:docMk/>
            <pc:sldMk cId="3697738854" sldId="323"/>
            <ac:picMk id="8" creationId="{34ACD9EC-890E-BD2F-D4CA-0AD4B76ACA1B}"/>
          </ac:picMkLst>
        </pc:picChg>
        <pc:picChg chg="add mod">
          <ac:chgData name="Nappi  Giuseppe" userId="e6902dc1-59b1-4995-9bae-6faecbfc7464" providerId="ADAL" clId="{14E64C46-51B9-ED43-AE2A-3BE8A86C2B24}" dt="2023-05-04T09:04:59.757" v="2468" actId="1076"/>
          <ac:picMkLst>
            <pc:docMk/>
            <pc:sldMk cId="3697738854" sldId="323"/>
            <ac:picMk id="11" creationId="{F344CB5D-1044-8B71-A431-87E45C4CB093}"/>
          </ac:picMkLst>
        </pc:picChg>
        <pc:picChg chg="mod">
          <ac:chgData name="Nappi  Giuseppe" userId="e6902dc1-59b1-4995-9bae-6faecbfc7464" providerId="ADAL" clId="{14E64C46-51B9-ED43-AE2A-3BE8A86C2B24}" dt="2023-05-04T09:02:57.110" v="2457" actId="1076"/>
          <ac:picMkLst>
            <pc:docMk/>
            <pc:sldMk cId="3697738854" sldId="323"/>
            <ac:picMk id="14" creationId="{95735237-789B-16B3-E758-5FA34CE6A73B}"/>
          </ac:picMkLst>
        </pc:picChg>
        <pc:picChg chg="del">
          <ac:chgData name="Nappi  Giuseppe" userId="e6902dc1-59b1-4995-9bae-6faecbfc7464" providerId="ADAL" clId="{14E64C46-51B9-ED43-AE2A-3BE8A86C2B24}" dt="2023-05-04T09:00:43.964" v="2369" actId="478"/>
          <ac:picMkLst>
            <pc:docMk/>
            <pc:sldMk cId="3697738854" sldId="323"/>
            <ac:picMk id="15" creationId="{A0C22514-5C4E-6043-67CC-B5751AF8A414}"/>
          </ac:picMkLst>
        </pc:picChg>
      </pc:sldChg>
      <pc:sldChg chg="delCm modCm">
        <pc:chgData name="Nappi  Giuseppe" userId="e6902dc1-59b1-4995-9bae-6faecbfc7464" providerId="ADAL" clId="{14E64C46-51B9-ED43-AE2A-3BE8A86C2B24}" dt="2023-05-11T08:44:45.690" v="3661"/>
        <pc:sldMkLst>
          <pc:docMk/>
          <pc:sldMk cId="4228740931" sldId="324"/>
        </pc:sldMkLst>
        <pc:extLst>
          <p:ext xmlns:p="http://schemas.openxmlformats.org/presentationml/2006/main" uri="{D6D511B9-2390-475A-947B-AFAB55BFBCF1}">
            <pc226:cmChg xmlns:pc226="http://schemas.microsoft.com/office/powerpoint/2022/06/main/command" chg="del mod">
              <pc226:chgData name="Nappi  Giuseppe" userId="e6902dc1-59b1-4995-9bae-6faecbfc7464" providerId="ADAL" clId="{14E64C46-51B9-ED43-AE2A-3BE8A86C2B24}" dt="2023-05-11T08:44:45.690" v="3661"/>
              <pc2:cmMkLst xmlns:pc2="http://schemas.microsoft.com/office/powerpoint/2019/9/main/command">
                <pc:docMk/>
                <pc:sldMk cId="4228740931" sldId="324"/>
                <pc2:cmMk id="{89671ACF-77B3-42FD-BA94-997FAC6ECA10}"/>
              </pc2:cmMkLst>
            </pc226:cmChg>
          </p:ext>
        </pc:extLst>
      </pc:sldChg>
      <pc:sldChg chg="addSp delSp modSp add mod delAnim modAnim">
        <pc:chgData name="Nappi  Giuseppe" userId="e6902dc1-59b1-4995-9bae-6faecbfc7464" providerId="ADAL" clId="{14E64C46-51B9-ED43-AE2A-3BE8A86C2B24}" dt="2023-05-15T21:04:20.548" v="3910"/>
        <pc:sldMkLst>
          <pc:docMk/>
          <pc:sldMk cId="274089538" sldId="325"/>
        </pc:sldMkLst>
        <pc:spChg chg="add mod">
          <ac:chgData name="Nappi  Giuseppe" userId="e6902dc1-59b1-4995-9bae-6faecbfc7464" providerId="ADAL" clId="{14E64C46-51B9-ED43-AE2A-3BE8A86C2B24}" dt="2023-05-04T15:36:06.587" v="2679" actId="1076"/>
          <ac:spMkLst>
            <pc:docMk/>
            <pc:sldMk cId="274089538" sldId="325"/>
            <ac:spMk id="2" creationId="{E27E4CC9-8036-A361-92A8-71AD5E87A9CB}"/>
          </ac:spMkLst>
        </pc:spChg>
        <pc:spChg chg="del">
          <ac:chgData name="Nappi  Giuseppe" userId="e6902dc1-59b1-4995-9bae-6faecbfc7464" providerId="ADAL" clId="{14E64C46-51B9-ED43-AE2A-3BE8A86C2B24}" dt="2023-05-04T15:36:01.433" v="2677" actId="478"/>
          <ac:spMkLst>
            <pc:docMk/>
            <pc:sldMk cId="274089538" sldId="325"/>
            <ac:spMk id="7" creationId="{DCF10ED4-9061-6C0C-9E32-1384A9AE2CD0}"/>
          </ac:spMkLst>
        </pc:spChg>
        <pc:spChg chg="del">
          <ac:chgData name="Nappi  Giuseppe" userId="e6902dc1-59b1-4995-9bae-6faecbfc7464" providerId="ADAL" clId="{14E64C46-51B9-ED43-AE2A-3BE8A86C2B24}" dt="2023-05-04T15:36:04.335" v="2678" actId="478"/>
          <ac:spMkLst>
            <pc:docMk/>
            <pc:sldMk cId="274089538" sldId="325"/>
            <ac:spMk id="9" creationId="{DEC5DC7E-C55C-BBC0-55DC-FF8A51FF09E8}"/>
          </ac:spMkLst>
        </pc:spChg>
        <pc:spChg chg="topLvl">
          <ac:chgData name="Nappi  Giuseppe" userId="e6902dc1-59b1-4995-9bae-6faecbfc7464" providerId="ADAL" clId="{14E64C46-51B9-ED43-AE2A-3BE8A86C2B24}" dt="2023-05-06T09:05:37.679" v="3479" actId="478"/>
          <ac:spMkLst>
            <pc:docMk/>
            <pc:sldMk cId="274089538" sldId="325"/>
            <ac:spMk id="57" creationId="{53FEFA64-1297-6941-4112-4E160A7CBF9F}"/>
          </ac:spMkLst>
        </pc:spChg>
        <pc:grpChg chg="mod">
          <ac:chgData name="Nappi  Giuseppe" userId="e6902dc1-59b1-4995-9bae-6faecbfc7464" providerId="ADAL" clId="{14E64C46-51B9-ED43-AE2A-3BE8A86C2B24}" dt="2023-05-06T09:06:45.289" v="3485" actId="1076"/>
          <ac:grpSpMkLst>
            <pc:docMk/>
            <pc:sldMk cId="274089538" sldId="325"/>
            <ac:grpSpMk id="53" creationId="{F79AF458-F369-CA99-044B-A627FC75E885}"/>
          </ac:grpSpMkLst>
        </pc:grpChg>
        <pc:grpChg chg="del">
          <ac:chgData name="Nappi  Giuseppe" userId="e6902dc1-59b1-4995-9bae-6faecbfc7464" providerId="ADAL" clId="{14E64C46-51B9-ED43-AE2A-3BE8A86C2B24}" dt="2023-05-06T09:05:37.679" v="3479" actId="478"/>
          <ac:grpSpMkLst>
            <pc:docMk/>
            <pc:sldMk cId="274089538" sldId="325"/>
            <ac:grpSpMk id="56" creationId="{1CE0589C-7653-B046-1824-0ADA897C7B28}"/>
          </ac:grpSpMkLst>
        </pc:grpChg>
        <pc:picChg chg="del">
          <ac:chgData name="Nappi  Giuseppe" userId="e6902dc1-59b1-4995-9bae-6faecbfc7464" providerId="ADAL" clId="{14E64C46-51B9-ED43-AE2A-3BE8A86C2B24}" dt="2023-05-04T15:35:35.242" v="2623" actId="478"/>
          <ac:picMkLst>
            <pc:docMk/>
            <pc:sldMk cId="274089538" sldId="325"/>
            <ac:picMk id="4" creationId="{656251B7-D81D-C938-D5CE-3658D5EC0CE1}"/>
          </ac:picMkLst>
        </pc:picChg>
        <pc:cxnChg chg="del">
          <ac:chgData name="Nappi  Giuseppe" userId="e6902dc1-59b1-4995-9bae-6faecbfc7464" providerId="ADAL" clId="{14E64C46-51B9-ED43-AE2A-3BE8A86C2B24}" dt="2023-05-04T15:36:01.433" v="2677" actId="478"/>
          <ac:cxnSpMkLst>
            <pc:docMk/>
            <pc:sldMk cId="274089538" sldId="325"/>
            <ac:cxnSpMk id="3" creationId="{8C605F05-3B43-D358-08D5-BC913469E88C}"/>
          </ac:cxnSpMkLst>
        </pc:cxnChg>
        <pc:cxnChg chg="del">
          <ac:chgData name="Nappi  Giuseppe" userId="e6902dc1-59b1-4995-9bae-6faecbfc7464" providerId="ADAL" clId="{14E64C46-51B9-ED43-AE2A-3BE8A86C2B24}" dt="2023-05-04T15:36:04.335" v="2678" actId="478"/>
          <ac:cxnSpMkLst>
            <pc:docMk/>
            <pc:sldMk cId="274089538" sldId="325"/>
            <ac:cxnSpMk id="8" creationId="{403D999E-D122-657F-FE7B-60BE2797F0D9}"/>
          </ac:cxnSpMkLst>
        </pc:cxnChg>
        <pc:cxnChg chg="add mod">
          <ac:chgData name="Nappi  Giuseppe" userId="e6902dc1-59b1-4995-9bae-6faecbfc7464" providerId="ADAL" clId="{14E64C46-51B9-ED43-AE2A-3BE8A86C2B24}" dt="2023-05-11T10:32:18.936" v="3816" actId="1035"/>
          <ac:cxnSpMkLst>
            <pc:docMk/>
            <pc:sldMk cId="274089538" sldId="325"/>
            <ac:cxnSpMk id="18" creationId="{40545D24-B822-093B-6DF3-3875C6F68A65}"/>
          </ac:cxnSpMkLst>
        </pc:cxnChg>
        <pc:cxnChg chg="mod">
          <ac:chgData name="Nappi  Giuseppe" userId="e6902dc1-59b1-4995-9bae-6faecbfc7464" providerId="ADAL" clId="{14E64C46-51B9-ED43-AE2A-3BE8A86C2B24}" dt="2023-05-06T09:06:48.761" v="3486" actId="14100"/>
          <ac:cxnSpMkLst>
            <pc:docMk/>
            <pc:sldMk cId="274089538" sldId="325"/>
            <ac:cxnSpMk id="55" creationId="{77E6139D-0FAB-BE9D-5183-4EE74ED02C3E}"/>
          </ac:cxnSpMkLst>
        </pc:cxnChg>
        <pc:cxnChg chg="del mod topLvl">
          <ac:chgData name="Nappi  Giuseppe" userId="e6902dc1-59b1-4995-9bae-6faecbfc7464" providerId="ADAL" clId="{14E64C46-51B9-ED43-AE2A-3BE8A86C2B24}" dt="2023-05-06T09:05:37.679" v="3479" actId="478"/>
          <ac:cxnSpMkLst>
            <pc:docMk/>
            <pc:sldMk cId="274089538" sldId="325"/>
            <ac:cxnSpMk id="58" creationId="{EB6DAD86-6B5D-B879-DD79-A643E8222926}"/>
          </ac:cxnSpMkLst>
        </pc:cxnChg>
      </pc:sldChg>
      <pc:sldChg chg="addSp delSp modSp add mod delAnim modAnim delCm">
        <pc:chgData name="Nappi  Giuseppe" userId="e6902dc1-59b1-4995-9bae-6faecbfc7464" providerId="ADAL" clId="{14E64C46-51B9-ED43-AE2A-3BE8A86C2B24}" dt="2023-05-14T21:00:55.616" v="3849"/>
        <pc:sldMkLst>
          <pc:docMk/>
          <pc:sldMk cId="3835695474" sldId="326"/>
        </pc:sldMkLst>
        <pc:spChg chg="add mod">
          <ac:chgData name="Nappi  Giuseppe" userId="e6902dc1-59b1-4995-9bae-6faecbfc7464" providerId="ADAL" clId="{14E64C46-51B9-ED43-AE2A-3BE8A86C2B24}" dt="2023-05-05T15:10:23.050" v="3474" actId="114"/>
          <ac:spMkLst>
            <pc:docMk/>
            <pc:sldMk cId="3835695474" sldId="326"/>
            <ac:spMk id="2" creationId="{89DF6A85-8660-3F64-ED43-3DD9D39C4B64}"/>
          </ac:spMkLst>
        </pc:spChg>
        <pc:spChg chg="add mod">
          <ac:chgData name="Nappi  Giuseppe" userId="e6902dc1-59b1-4995-9bae-6faecbfc7464" providerId="ADAL" clId="{14E64C46-51B9-ED43-AE2A-3BE8A86C2B24}" dt="2023-05-05T15:10:33.159" v="3477" actId="114"/>
          <ac:spMkLst>
            <pc:docMk/>
            <pc:sldMk cId="3835695474" sldId="326"/>
            <ac:spMk id="4" creationId="{688DBA3F-89F6-F45F-4642-753F855E4646}"/>
          </ac:spMkLst>
        </pc:spChg>
        <pc:spChg chg="del">
          <ac:chgData name="Nappi  Giuseppe" userId="e6902dc1-59b1-4995-9bae-6faecbfc7464" providerId="ADAL" clId="{14E64C46-51B9-ED43-AE2A-3BE8A86C2B24}" dt="2023-05-04T15:51:25.676" v="2761" actId="478"/>
          <ac:spMkLst>
            <pc:docMk/>
            <pc:sldMk cId="3835695474" sldId="326"/>
            <ac:spMk id="5" creationId="{1D90F8BC-D8B6-F425-37F1-721FE5252233}"/>
          </ac:spMkLst>
        </pc:spChg>
        <pc:spChg chg="add del mod">
          <ac:chgData name="Nappi  Giuseppe" userId="e6902dc1-59b1-4995-9bae-6faecbfc7464" providerId="ADAL" clId="{14E64C46-51B9-ED43-AE2A-3BE8A86C2B24}" dt="2023-05-06T09:16:48.713" v="3591"/>
          <ac:spMkLst>
            <pc:docMk/>
            <pc:sldMk cId="3835695474" sldId="326"/>
            <ac:spMk id="5" creationId="{224C38EE-20C6-F26A-BAA8-85CB350AC919}"/>
          </ac:spMkLst>
        </pc:spChg>
        <pc:spChg chg="del">
          <ac:chgData name="Nappi  Giuseppe" userId="e6902dc1-59b1-4995-9bae-6faecbfc7464" providerId="ADAL" clId="{14E64C46-51B9-ED43-AE2A-3BE8A86C2B24}" dt="2023-05-04T15:51:20.026" v="2747" actId="478"/>
          <ac:spMkLst>
            <pc:docMk/>
            <pc:sldMk cId="3835695474" sldId="326"/>
            <ac:spMk id="6" creationId="{1679C934-B304-FE69-47ED-5E1C87831350}"/>
          </ac:spMkLst>
        </pc:spChg>
        <pc:spChg chg="add mod">
          <ac:chgData name="Nappi  Giuseppe" userId="e6902dc1-59b1-4995-9bae-6faecbfc7464" providerId="ADAL" clId="{14E64C46-51B9-ED43-AE2A-3BE8A86C2B24}" dt="2023-05-11T10:03:03.367" v="3739" actId="1076"/>
          <ac:spMkLst>
            <pc:docMk/>
            <pc:sldMk cId="3835695474" sldId="326"/>
            <ac:spMk id="13" creationId="{34330C42-F972-E543-F582-727F57CA6976}"/>
          </ac:spMkLst>
        </pc:spChg>
        <pc:spChg chg="add mod">
          <ac:chgData name="Nappi  Giuseppe" userId="e6902dc1-59b1-4995-9bae-6faecbfc7464" providerId="ADAL" clId="{14E64C46-51B9-ED43-AE2A-3BE8A86C2B24}" dt="2023-05-11T10:19:40.230" v="3807" actId="20577"/>
          <ac:spMkLst>
            <pc:docMk/>
            <pc:sldMk cId="3835695474" sldId="326"/>
            <ac:spMk id="20" creationId="{8E821A28-C361-4FBD-AF3B-BE09874A245C}"/>
          </ac:spMkLst>
        </pc:spChg>
        <pc:spChg chg="add del mod">
          <ac:chgData name="Nappi  Giuseppe" userId="e6902dc1-59b1-4995-9bae-6faecbfc7464" providerId="ADAL" clId="{14E64C46-51B9-ED43-AE2A-3BE8A86C2B24}" dt="2023-05-04T16:14:48.334" v="3384"/>
          <ac:spMkLst>
            <pc:docMk/>
            <pc:sldMk cId="3835695474" sldId="326"/>
            <ac:spMk id="21" creationId="{6F0806B1-93F7-AB36-856D-3CD3E537182F}"/>
          </ac:spMkLst>
        </pc:spChg>
        <pc:spChg chg="add mod">
          <ac:chgData name="Nappi  Giuseppe" userId="e6902dc1-59b1-4995-9bae-6faecbfc7464" providerId="ADAL" clId="{14E64C46-51B9-ED43-AE2A-3BE8A86C2B24}" dt="2023-05-04T16:15:22.522" v="3395" actId="1076"/>
          <ac:spMkLst>
            <pc:docMk/>
            <pc:sldMk cId="3835695474" sldId="326"/>
            <ac:spMk id="22" creationId="{D7CE6138-B001-C17F-EF42-E869B80B871E}"/>
          </ac:spMkLst>
        </pc:spChg>
        <pc:spChg chg="add mod">
          <ac:chgData name="Nappi  Giuseppe" userId="e6902dc1-59b1-4995-9bae-6faecbfc7464" providerId="ADAL" clId="{14E64C46-51B9-ED43-AE2A-3BE8A86C2B24}" dt="2023-05-04T16:15:26.192" v="3396" actId="1076"/>
          <ac:spMkLst>
            <pc:docMk/>
            <pc:sldMk cId="3835695474" sldId="326"/>
            <ac:spMk id="23" creationId="{AE71AE32-2967-ABDC-50B9-3A51FF7985F8}"/>
          </ac:spMkLst>
        </pc:spChg>
        <pc:spChg chg="mod">
          <ac:chgData name="Nappi  Giuseppe" userId="e6902dc1-59b1-4995-9bae-6faecbfc7464" providerId="ADAL" clId="{14E64C46-51B9-ED43-AE2A-3BE8A86C2B24}" dt="2023-05-04T16:06:54.319" v="3132" actId="1076"/>
          <ac:spMkLst>
            <pc:docMk/>
            <pc:sldMk cId="3835695474" sldId="326"/>
            <ac:spMk id="462" creationId="{00000000-0000-0000-0000-000000000000}"/>
          </ac:spMkLst>
        </pc:spChg>
        <pc:graphicFrameChg chg="del">
          <ac:chgData name="Nappi  Giuseppe" userId="e6902dc1-59b1-4995-9bae-6faecbfc7464" providerId="ADAL" clId="{14E64C46-51B9-ED43-AE2A-3BE8A86C2B24}" dt="2023-05-04T15:51:10.748" v="2731" actId="478"/>
          <ac:graphicFrameMkLst>
            <pc:docMk/>
            <pc:sldMk cId="3835695474" sldId="326"/>
            <ac:graphicFrameMk id="2" creationId="{69B93A5E-297C-EB03-5355-C564829C9AC5}"/>
          </ac:graphicFrameMkLst>
        </pc:graphicFrameChg>
        <pc:graphicFrameChg chg="add mod">
          <ac:chgData name="Nappi  Giuseppe" userId="e6902dc1-59b1-4995-9bae-6faecbfc7464" providerId="ADAL" clId="{14E64C46-51B9-ED43-AE2A-3BE8A86C2B24}" dt="2023-05-11T10:40:17.582" v="3824" actId="255"/>
          <ac:graphicFrameMkLst>
            <pc:docMk/>
            <pc:sldMk cId="3835695474" sldId="326"/>
            <ac:graphicFrameMk id="3" creationId="{5E1C5488-30AA-579A-5A82-6F0CE6E0814E}"/>
          </ac:graphicFrameMkLst>
        </pc:graphicFrameChg>
        <pc:graphicFrameChg chg="del">
          <ac:chgData name="Nappi  Giuseppe" userId="e6902dc1-59b1-4995-9bae-6faecbfc7464" providerId="ADAL" clId="{14E64C46-51B9-ED43-AE2A-3BE8A86C2B24}" dt="2023-05-04T15:51:23.730" v="2760" actId="478"/>
          <ac:graphicFrameMkLst>
            <pc:docMk/>
            <pc:sldMk cId="3835695474" sldId="326"/>
            <ac:graphicFrameMk id="4" creationId="{00BBD092-D530-092B-CDC9-4699D9842EFD}"/>
          </ac:graphicFrameMkLst>
        </pc:graphicFrameChg>
        <pc:picChg chg="add mod">
          <ac:chgData name="Nappi  Giuseppe" userId="e6902dc1-59b1-4995-9bae-6faecbfc7464" providerId="ADAL" clId="{14E64C46-51B9-ED43-AE2A-3BE8A86C2B24}" dt="2023-05-04T16:15:35.922" v="3398" actId="1076"/>
          <ac:picMkLst>
            <pc:docMk/>
            <pc:sldMk cId="3835695474" sldId="326"/>
            <ac:picMk id="8" creationId="{696B33E3-A737-92D8-5182-ECFC8D15CC30}"/>
          </ac:picMkLst>
        </pc:picChg>
        <pc:picChg chg="add del mod">
          <ac:chgData name="Nappi  Giuseppe" userId="e6902dc1-59b1-4995-9bae-6faecbfc7464" providerId="ADAL" clId="{14E64C46-51B9-ED43-AE2A-3BE8A86C2B24}" dt="2023-05-04T16:09:42.198" v="3140" actId="478"/>
          <ac:picMkLst>
            <pc:docMk/>
            <pc:sldMk cId="3835695474" sldId="326"/>
            <ac:picMk id="10" creationId="{FAC12FCD-6B8B-499F-EC2A-20EAC1D78F8A}"/>
          </ac:picMkLst>
        </pc:picChg>
        <pc:picChg chg="add mod">
          <ac:chgData name="Nappi  Giuseppe" userId="e6902dc1-59b1-4995-9bae-6faecbfc7464" providerId="ADAL" clId="{14E64C46-51B9-ED43-AE2A-3BE8A86C2B24}" dt="2023-05-04T16:15:31.119" v="3397" actId="1076"/>
          <ac:picMkLst>
            <pc:docMk/>
            <pc:sldMk cId="3835695474" sldId="326"/>
            <ac:picMk id="12" creationId="{16554C6E-DCB7-B299-7924-BAB534B1F8C3}"/>
          </ac:picMkLst>
        </pc:picChg>
        <pc:cxnChg chg="add mod">
          <ac:chgData name="Nappi  Giuseppe" userId="e6902dc1-59b1-4995-9bae-6faecbfc7464" providerId="ADAL" clId="{14E64C46-51B9-ED43-AE2A-3BE8A86C2B24}" dt="2023-05-11T10:03:03.367" v="3739" actId="1076"/>
          <ac:cxnSpMkLst>
            <pc:docMk/>
            <pc:sldMk cId="3835695474" sldId="326"/>
            <ac:cxnSpMk id="15" creationId="{53700A41-DED1-F661-0F31-5AF2BC67A831}"/>
          </ac:cxnSpMkLst>
        </pc:cxnChg>
        <pc:cxnChg chg="add mod">
          <ac:chgData name="Nappi  Giuseppe" userId="e6902dc1-59b1-4995-9bae-6faecbfc7464" providerId="ADAL" clId="{14E64C46-51B9-ED43-AE2A-3BE8A86C2B24}" dt="2023-05-11T10:03:03.367" v="3739" actId="1076"/>
          <ac:cxnSpMkLst>
            <pc:docMk/>
            <pc:sldMk cId="3835695474" sldId="326"/>
            <ac:cxnSpMk id="17" creationId="{CAF24114-E0B8-0B31-6691-ECC86EA6AFBC}"/>
          </ac:cxnSpMkLst>
        </pc:cxnChg>
        <pc:extLst>
          <p:ext xmlns:p="http://schemas.openxmlformats.org/presentationml/2006/main" uri="{D6D511B9-2390-475A-947B-AFAB55BFBCF1}">
            <pc226:cmChg xmlns:pc226="http://schemas.microsoft.com/office/powerpoint/2022/06/main/command" chg="del">
              <pc226:chgData name="Nappi  Giuseppe" userId="e6902dc1-59b1-4995-9bae-6faecbfc7464" providerId="ADAL" clId="{14E64C46-51B9-ED43-AE2A-3BE8A86C2B24}" dt="2023-05-14T20:59:20.136" v="3834"/>
              <pc2:cmMkLst xmlns:pc2="http://schemas.microsoft.com/office/powerpoint/2019/9/main/command">
                <pc:docMk/>
                <pc:sldMk cId="3835695474" sldId="326"/>
                <pc2:cmMk id="{7886B7B1-A66E-44A5-9FFE-8158823B43FF}"/>
              </pc2:cmMkLst>
            </pc226:cmChg>
          </p:ext>
        </pc:extLst>
      </pc:sldChg>
      <pc:sldChg chg="modSp mod">
        <pc:chgData name="Nappi  Giuseppe" userId="e6902dc1-59b1-4995-9bae-6faecbfc7464" providerId="ADAL" clId="{14E64C46-51B9-ED43-AE2A-3BE8A86C2B24}" dt="2023-05-11T10:14:04.999" v="3767" actId="20577"/>
        <pc:sldMkLst>
          <pc:docMk/>
          <pc:sldMk cId="4027953370" sldId="329"/>
        </pc:sldMkLst>
        <pc:spChg chg="mod">
          <ac:chgData name="Nappi  Giuseppe" userId="e6902dc1-59b1-4995-9bae-6faecbfc7464" providerId="ADAL" clId="{14E64C46-51B9-ED43-AE2A-3BE8A86C2B24}" dt="2023-05-11T10:14:04.999" v="3767" actId="20577"/>
          <ac:spMkLst>
            <pc:docMk/>
            <pc:sldMk cId="4027953370" sldId="329"/>
            <ac:spMk id="8" creationId="{634BCEA8-4D9C-F7EB-6396-9DBCF451EEC5}"/>
          </ac:spMkLst>
        </pc:spChg>
      </pc:sldChg>
      <pc:sldChg chg="modSp mod">
        <pc:chgData name="Nappi  Giuseppe" userId="e6902dc1-59b1-4995-9bae-6faecbfc7464" providerId="ADAL" clId="{14E64C46-51B9-ED43-AE2A-3BE8A86C2B24}" dt="2023-05-11T10:14:13.862" v="3779" actId="20577"/>
        <pc:sldMkLst>
          <pc:docMk/>
          <pc:sldMk cId="116296816" sldId="330"/>
        </pc:sldMkLst>
        <pc:spChg chg="mod">
          <ac:chgData name="Nappi  Giuseppe" userId="e6902dc1-59b1-4995-9bae-6faecbfc7464" providerId="ADAL" clId="{14E64C46-51B9-ED43-AE2A-3BE8A86C2B24}" dt="2023-05-11T10:14:13.862" v="3779" actId="20577"/>
          <ac:spMkLst>
            <pc:docMk/>
            <pc:sldMk cId="116296816" sldId="330"/>
            <ac:spMk id="8" creationId="{634BCEA8-4D9C-F7EB-6396-9DBCF451EEC5}"/>
          </ac:spMkLst>
        </pc:spChg>
      </pc:sldChg>
      <pc:sldChg chg="modAnim">
        <pc:chgData name="Nappi  Giuseppe" userId="e6902dc1-59b1-4995-9bae-6faecbfc7464" providerId="ADAL" clId="{14E64C46-51B9-ED43-AE2A-3BE8A86C2B24}" dt="2023-05-11T10:17:50.134" v="3788"/>
        <pc:sldMkLst>
          <pc:docMk/>
          <pc:sldMk cId="342435466" sldId="332"/>
        </pc:sldMkLst>
      </pc:sldChg>
    </pc:docChg>
  </pc:docChgLst>
  <pc:docChgLst>
    <pc:chgData name="Lee  Jeehyeong" userId="S::jeelee@ethz.ch::54bed7f8-7dd1-4a30-b78e-5051fe7fea67" providerId="AD" clId="Web-{94097B42-CFD6-728A-D494-B2033C4C5913}"/>
    <pc:docChg chg="modSld">
      <pc:chgData name="Lee  Jeehyeong" userId="S::jeelee@ethz.ch::54bed7f8-7dd1-4a30-b78e-5051fe7fea67" providerId="AD" clId="Web-{94097B42-CFD6-728A-D494-B2033C4C5913}" dt="2023-05-11T10:10:03.339" v="2" actId="1076"/>
      <pc:docMkLst>
        <pc:docMk/>
      </pc:docMkLst>
      <pc:sldChg chg="modSp">
        <pc:chgData name="Lee  Jeehyeong" userId="S::jeelee@ethz.ch::54bed7f8-7dd1-4a30-b78e-5051fe7fea67" providerId="AD" clId="Web-{94097B42-CFD6-728A-D494-B2033C4C5913}" dt="2023-05-11T10:10:03.339" v="2" actId="1076"/>
        <pc:sldMkLst>
          <pc:docMk/>
          <pc:sldMk cId="3697738854" sldId="323"/>
        </pc:sldMkLst>
        <pc:spChg chg="mod">
          <ac:chgData name="Lee  Jeehyeong" userId="S::jeelee@ethz.ch::54bed7f8-7dd1-4a30-b78e-5051fe7fea67" providerId="AD" clId="Web-{94097B42-CFD6-728A-D494-B2033C4C5913}" dt="2023-05-11T10:10:03.339" v="2" actId="1076"/>
          <ac:spMkLst>
            <pc:docMk/>
            <pc:sldMk cId="3697738854" sldId="323"/>
            <ac:spMk id="501" creationId="{00000000-0000-0000-0000-000000000000}"/>
          </ac:spMkLst>
        </pc:spChg>
      </pc:sldChg>
    </pc:docChg>
  </pc:docChgLst>
  <pc:docChgLst>
    <pc:chgData name="Macek  Heidi" userId="S::hmacek@ethz.ch::9f71aaf5-4293-4a64-a1fe-25a52ad980c2" providerId="AD" clId="Web-{48839090-06DA-3994-B1A1-FA5A15D8F7A8}"/>
    <pc:docChg chg="modSld">
      <pc:chgData name="Macek  Heidi" userId="S::hmacek@ethz.ch::9f71aaf5-4293-4a64-a1fe-25a52ad980c2" providerId="AD" clId="Web-{48839090-06DA-3994-B1A1-FA5A15D8F7A8}" dt="2023-05-11T10:43:23.233" v="1421" actId="20577"/>
      <pc:docMkLst>
        <pc:docMk/>
      </pc:docMkLst>
      <pc:sldChg chg="modSp modNotes">
        <pc:chgData name="Macek  Heidi" userId="S::hmacek@ethz.ch::9f71aaf5-4293-4a64-a1fe-25a52ad980c2" providerId="AD" clId="Web-{48839090-06DA-3994-B1A1-FA5A15D8F7A8}" dt="2023-05-11T08:50:00.803" v="1122"/>
        <pc:sldMkLst>
          <pc:docMk/>
          <pc:sldMk cId="0" sldId="256"/>
        </pc:sldMkLst>
        <pc:spChg chg="mod">
          <ac:chgData name="Macek  Heidi" userId="S::hmacek@ethz.ch::9f71aaf5-4293-4a64-a1fe-25a52ad980c2" providerId="AD" clId="Web-{48839090-06DA-3994-B1A1-FA5A15D8F7A8}" dt="2023-05-10T20:16:39.250" v="1097" actId="20577"/>
          <ac:spMkLst>
            <pc:docMk/>
            <pc:sldMk cId="0" sldId="256"/>
            <ac:spMk id="12" creationId="{F387F159-93EC-AC4D-04B3-0C39BB248D1E}"/>
          </ac:spMkLst>
        </pc:spChg>
      </pc:sldChg>
      <pc:sldChg chg="modSp addAnim delAnim">
        <pc:chgData name="Macek  Heidi" userId="S::hmacek@ethz.ch::9f71aaf5-4293-4a64-a1fe-25a52ad980c2" providerId="AD" clId="Web-{48839090-06DA-3994-B1A1-FA5A15D8F7A8}" dt="2023-05-11T10:18:38.607" v="1416"/>
        <pc:sldMkLst>
          <pc:docMk/>
          <pc:sldMk cId="675596421" sldId="302"/>
        </pc:sldMkLst>
        <pc:spChg chg="mod">
          <ac:chgData name="Macek  Heidi" userId="S::hmacek@ethz.ch::9f71aaf5-4293-4a64-a1fe-25a52ad980c2" providerId="AD" clId="Web-{48839090-06DA-3994-B1A1-FA5A15D8F7A8}" dt="2023-05-11T08:48:17.020" v="1116" actId="1076"/>
          <ac:spMkLst>
            <pc:docMk/>
            <pc:sldMk cId="675596421" sldId="302"/>
            <ac:spMk id="3" creationId="{A9842DE2-28FF-14FC-2241-1FA4B8C9320E}"/>
          </ac:spMkLst>
        </pc:spChg>
        <pc:picChg chg="mod">
          <ac:chgData name="Macek  Heidi" userId="S::hmacek@ethz.ch::9f71aaf5-4293-4a64-a1fe-25a52ad980c2" providerId="AD" clId="Web-{48839090-06DA-3994-B1A1-FA5A15D8F7A8}" dt="2023-05-11T08:48:24.536" v="1117" actId="1076"/>
          <ac:picMkLst>
            <pc:docMk/>
            <pc:sldMk cId="675596421" sldId="302"/>
            <ac:picMk id="7" creationId="{05BB7876-EA8B-F554-C85F-86355F36C3E0}"/>
          </ac:picMkLst>
        </pc:picChg>
      </pc:sldChg>
      <pc:sldChg chg="modSp addAnim delAnim modNotes">
        <pc:chgData name="Macek  Heidi" userId="S::hmacek@ethz.ch::9f71aaf5-4293-4a64-a1fe-25a52ad980c2" providerId="AD" clId="Web-{48839090-06DA-3994-B1A1-FA5A15D8F7A8}" dt="2023-05-11T10:14:49.729" v="1407"/>
        <pc:sldMkLst>
          <pc:docMk/>
          <pc:sldMk cId="3846013230" sldId="311"/>
        </pc:sldMkLst>
        <pc:spChg chg="mod">
          <ac:chgData name="Macek  Heidi" userId="S::hmacek@ethz.ch::9f71aaf5-4293-4a64-a1fe-25a52ad980c2" providerId="AD" clId="Web-{48839090-06DA-3994-B1A1-FA5A15D8F7A8}" dt="2023-05-11T09:09:28.346" v="1127" actId="1076"/>
          <ac:spMkLst>
            <pc:docMk/>
            <pc:sldMk cId="3846013230" sldId="311"/>
            <ac:spMk id="3" creationId="{3FD9967C-5BE0-8B2B-9E32-ADD46BB9B7D8}"/>
          </ac:spMkLst>
        </pc:spChg>
      </pc:sldChg>
      <pc:sldChg chg="modSp">
        <pc:chgData name="Macek  Heidi" userId="S::hmacek@ethz.ch::9f71aaf5-4293-4a64-a1fe-25a52ad980c2" providerId="AD" clId="Web-{48839090-06DA-3994-B1A1-FA5A15D8F7A8}" dt="2023-05-11T10:11:21.195" v="1247" actId="20577"/>
        <pc:sldMkLst>
          <pc:docMk/>
          <pc:sldMk cId="917109248" sldId="316"/>
        </pc:sldMkLst>
        <pc:spChg chg="mod">
          <ac:chgData name="Macek  Heidi" userId="S::hmacek@ethz.ch::9f71aaf5-4293-4a64-a1fe-25a52ad980c2" providerId="AD" clId="Web-{48839090-06DA-3994-B1A1-FA5A15D8F7A8}" dt="2023-05-11T10:11:21.195" v="1247" actId="20577"/>
          <ac:spMkLst>
            <pc:docMk/>
            <pc:sldMk cId="917109248" sldId="316"/>
            <ac:spMk id="7" creationId="{F7BCA081-704F-07AD-7A7C-6EBD93C4B9E7}"/>
          </ac:spMkLst>
        </pc:spChg>
      </pc:sldChg>
      <pc:sldChg chg="modSp">
        <pc:chgData name="Macek  Heidi" userId="S::hmacek@ethz.ch::9f71aaf5-4293-4a64-a1fe-25a52ad980c2" providerId="AD" clId="Web-{48839090-06DA-3994-B1A1-FA5A15D8F7A8}" dt="2023-05-11T10:11:24.367" v="1248" actId="20577"/>
        <pc:sldMkLst>
          <pc:docMk/>
          <pc:sldMk cId="1255645208" sldId="317"/>
        </pc:sldMkLst>
        <pc:spChg chg="mod">
          <ac:chgData name="Macek  Heidi" userId="S::hmacek@ethz.ch::9f71aaf5-4293-4a64-a1fe-25a52ad980c2" providerId="AD" clId="Web-{48839090-06DA-3994-B1A1-FA5A15D8F7A8}" dt="2023-05-11T10:11:24.367" v="1248" actId="20577"/>
          <ac:spMkLst>
            <pc:docMk/>
            <pc:sldMk cId="1255645208" sldId="317"/>
            <ac:spMk id="6" creationId="{1679C934-B304-FE69-47ED-5E1C87831350}"/>
          </ac:spMkLst>
        </pc:spChg>
      </pc:sldChg>
      <pc:sldChg chg="modSp modNotes">
        <pc:chgData name="Macek  Heidi" userId="S::hmacek@ethz.ch::9f71aaf5-4293-4a64-a1fe-25a52ad980c2" providerId="AD" clId="Web-{48839090-06DA-3994-B1A1-FA5A15D8F7A8}" dt="2023-05-11T10:43:23.233" v="1421" actId="20577"/>
        <pc:sldMkLst>
          <pc:docMk/>
          <pc:sldMk cId="2531305177" sldId="319"/>
        </pc:sldMkLst>
        <pc:spChg chg="mod">
          <ac:chgData name="Macek  Heidi" userId="S::hmacek@ethz.ch::9f71aaf5-4293-4a64-a1fe-25a52ad980c2" providerId="AD" clId="Web-{48839090-06DA-3994-B1A1-FA5A15D8F7A8}" dt="2023-05-10T20:15:52.406" v="1093"/>
          <ac:spMkLst>
            <pc:docMk/>
            <pc:sldMk cId="2531305177" sldId="319"/>
            <ac:spMk id="4" creationId="{D30E0B51-0CD1-07F4-1806-C11C23F7609F}"/>
          </ac:spMkLst>
        </pc:spChg>
        <pc:spChg chg="mod">
          <ac:chgData name="Macek  Heidi" userId="S::hmacek@ethz.ch::9f71aaf5-4293-4a64-a1fe-25a52ad980c2" providerId="AD" clId="Web-{48839090-06DA-3994-B1A1-FA5A15D8F7A8}" dt="2023-05-11T10:43:23.233" v="1421" actId="20577"/>
          <ac:spMkLst>
            <pc:docMk/>
            <pc:sldMk cId="2531305177" sldId="319"/>
            <ac:spMk id="6" creationId="{2250E995-1D3B-839B-3E6E-2B248A49B2E5}"/>
          </ac:spMkLst>
        </pc:spChg>
      </pc:sldChg>
      <pc:sldChg chg="modSp addAnim delAnim modAnim modNotes">
        <pc:chgData name="Macek  Heidi" userId="S::hmacek@ethz.ch::9f71aaf5-4293-4a64-a1fe-25a52ad980c2" providerId="AD" clId="Web-{48839090-06DA-3994-B1A1-FA5A15D8F7A8}" dt="2023-05-11T10:10:12.179" v="1214"/>
        <pc:sldMkLst>
          <pc:docMk/>
          <pc:sldMk cId="2976652365" sldId="321"/>
        </pc:sldMkLst>
        <pc:spChg chg="mod">
          <ac:chgData name="Macek  Heidi" userId="S::hmacek@ethz.ch::9f71aaf5-4293-4a64-a1fe-25a52ad980c2" providerId="AD" clId="Web-{48839090-06DA-3994-B1A1-FA5A15D8F7A8}" dt="2023-05-11T09:49:20.446" v="1205"/>
          <ac:spMkLst>
            <pc:docMk/>
            <pc:sldMk cId="2976652365" sldId="321"/>
            <ac:spMk id="11" creationId="{4ABFC7AC-271D-5E29-0FCB-947DC3C1FD83}"/>
          </ac:spMkLst>
        </pc:spChg>
      </pc:sldChg>
      <pc:sldChg chg="modSp">
        <pc:chgData name="Macek  Heidi" userId="S::hmacek@ethz.ch::9f71aaf5-4293-4a64-a1fe-25a52ad980c2" providerId="AD" clId="Web-{48839090-06DA-3994-B1A1-FA5A15D8F7A8}" dt="2023-05-11T10:09:59.241" v="1213" actId="20577"/>
        <pc:sldMkLst>
          <pc:docMk/>
          <pc:sldMk cId="3697738854" sldId="323"/>
        </pc:sldMkLst>
        <pc:spChg chg="mod">
          <ac:chgData name="Macek  Heidi" userId="S::hmacek@ethz.ch::9f71aaf5-4293-4a64-a1fe-25a52ad980c2" providerId="AD" clId="Web-{48839090-06DA-3994-B1A1-FA5A15D8F7A8}" dt="2023-05-11T10:09:59.241" v="1213" actId="20577"/>
          <ac:spMkLst>
            <pc:docMk/>
            <pc:sldMk cId="3697738854" sldId="323"/>
            <ac:spMk id="2" creationId="{3CC4D9B2-51B3-D839-06DE-1B1F3D729C30}"/>
          </ac:spMkLst>
        </pc:spChg>
      </pc:sldChg>
      <pc:sldChg chg="modSp addAnim delAnim modAnim modNotes">
        <pc:chgData name="Macek  Heidi" userId="S::hmacek@ethz.ch::9f71aaf5-4293-4a64-a1fe-25a52ad980c2" providerId="AD" clId="Web-{48839090-06DA-3994-B1A1-FA5A15D8F7A8}" dt="2023-05-11T09:11:26.535" v="1136"/>
        <pc:sldMkLst>
          <pc:docMk/>
          <pc:sldMk cId="4228740931" sldId="324"/>
        </pc:sldMkLst>
        <pc:spChg chg="mod">
          <ac:chgData name="Macek  Heidi" userId="S::hmacek@ethz.ch::9f71aaf5-4293-4a64-a1fe-25a52ad980c2" providerId="AD" clId="Web-{48839090-06DA-3994-B1A1-FA5A15D8F7A8}" dt="2023-05-10T20:14:24.233" v="1084" actId="20577"/>
          <ac:spMkLst>
            <pc:docMk/>
            <pc:sldMk cId="4228740931" sldId="324"/>
            <ac:spMk id="2" creationId="{3ED0B373-4E5A-746F-44CA-B0DC7D99FB42}"/>
          </ac:spMkLst>
        </pc:spChg>
        <pc:spChg chg="mod">
          <ac:chgData name="Macek  Heidi" userId="S::hmacek@ethz.ch::9f71aaf5-4293-4a64-a1fe-25a52ad980c2" providerId="AD" clId="Web-{48839090-06DA-3994-B1A1-FA5A15D8F7A8}" dt="2023-05-10T20:16:16.422" v="1095" actId="20577"/>
          <ac:spMkLst>
            <pc:docMk/>
            <pc:sldMk cId="4228740931" sldId="324"/>
            <ac:spMk id="8" creationId="{4A05506C-22D2-7B8E-BC36-A69C3C18BB02}"/>
          </ac:spMkLst>
        </pc:spChg>
      </pc:sldChg>
      <pc:sldChg chg="addAnim">
        <pc:chgData name="Macek  Heidi" userId="S::hmacek@ethz.ch::9f71aaf5-4293-4a64-a1fe-25a52ad980c2" providerId="AD" clId="Web-{48839090-06DA-3994-B1A1-FA5A15D8F7A8}" dt="2023-05-10T20:18:34.252" v="1109"/>
        <pc:sldMkLst>
          <pc:docMk/>
          <pc:sldMk cId="3269912830" sldId="328"/>
        </pc:sldMkLst>
      </pc:sldChg>
      <pc:sldChg chg="addAnim">
        <pc:chgData name="Macek  Heidi" userId="S::hmacek@ethz.ch::9f71aaf5-4293-4a64-a1fe-25a52ad980c2" providerId="AD" clId="Web-{48839090-06DA-3994-B1A1-FA5A15D8F7A8}" dt="2023-05-10T20:18:22.861" v="1106"/>
        <pc:sldMkLst>
          <pc:docMk/>
          <pc:sldMk cId="4027953370" sldId="329"/>
        </pc:sldMkLst>
      </pc:sldChg>
      <pc:sldChg chg="addAnim">
        <pc:chgData name="Macek  Heidi" userId="S::hmacek@ethz.ch::9f71aaf5-4293-4a64-a1fe-25a52ad980c2" providerId="AD" clId="Web-{48839090-06DA-3994-B1A1-FA5A15D8F7A8}" dt="2023-05-10T20:18:01.736" v="1103"/>
        <pc:sldMkLst>
          <pc:docMk/>
          <pc:sldMk cId="116296816" sldId="330"/>
        </pc:sldMkLst>
      </pc:sldChg>
      <pc:sldChg chg="addSp modSp">
        <pc:chgData name="Macek  Heidi" userId="S::hmacek@ethz.ch::9f71aaf5-4293-4a64-a1fe-25a52ad980c2" providerId="AD" clId="Web-{48839090-06DA-3994-B1A1-FA5A15D8F7A8}" dt="2023-05-11T10:21:24.827" v="1417"/>
        <pc:sldMkLst>
          <pc:docMk/>
          <pc:sldMk cId="50854464" sldId="331"/>
        </pc:sldMkLst>
        <pc:spChg chg="add mod">
          <ac:chgData name="Macek  Heidi" userId="S::hmacek@ethz.ch::9f71aaf5-4293-4a64-a1fe-25a52ad980c2" providerId="AD" clId="Web-{48839090-06DA-3994-B1A1-FA5A15D8F7A8}" dt="2023-05-11T10:21:24.827" v="1417"/>
          <ac:spMkLst>
            <pc:docMk/>
            <pc:sldMk cId="50854464" sldId="331"/>
            <ac:spMk id="6" creationId="{908FDECD-C3FC-5908-443F-AB06B5B10EDA}"/>
          </ac:spMkLst>
        </pc:spChg>
        <pc:spChg chg="mod">
          <ac:chgData name="Macek  Heidi" userId="S::hmacek@ethz.ch::9f71aaf5-4293-4a64-a1fe-25a52ad980c2" providerId="AD" clId="Web-{48839090-06DA-3994-B1A1-FA5A15D8F7A8}" dt="2023-05-11T10:16:50.918" v="1413" actId="1076"/>
          <ac:spMkLst>
            <pc:docMk/>
            <pc:sldMk cId="50854464" sldId="331"/>
            <ac:spMk id="23" creationId="{505634AB-03E0-93D7-286F-0C8C9D0E7B29}"/>
          </ac:spMkLst>
        </pc:spChg>
      </pc:sldChg>
      <pc:sldChg chg="addSp modSp addAnim delAnim">
        <pc:chgData name="Macek  Heidi" userId="S::hmacek@ethz.ch::9f71aaf5-4293-4a64-a1fe-25a52ad980c2" providerId="AD" clId="Web-{48839090-06DA-3994-B1A1-FA5A15D8F7A8}" dt="2023-05-11T10:21:39.952" v="1418"/>
        <pc:sldMkLst>
          <pc:docMk/>
          <pc:sldMk cId="342435466" sldId="332"/>
        </pc:sldMkLst>
        <pc:spChg chg="add mod">
          <ac:chgData name="Macek  Heidi" userId="S::hmacek@ethz.ch::9f71aaf5-4293-4a64-a1fe-25a52ad980c2" providerId="AD" clId="Web-{48839090-06DA-3994-B1A1-FA5A15D8F7A8}" dt="2023-05-11T10:21:39.952" v="1418"/>
          <ac:spMkLst>
            <pc:docMk/>
            <pc:sldMk cId="342435466" sldId="332"/>
            <ac:spMk id="3" creationId="{E51B8A5A-6B5B-623D-8261-A3ACA7D24DCB}"/>
          </ac:spMkLst>
        </pc:spChg>
      </pc:sldChg>
    </pc:docChg>
  </pc:docChgLst>
  <pc:docChgLst>
    <pc:chgData name="Macek  Heidi" userId="S::hmacek@ethz.ch::9f71aaf5-4293-4a64-a1fe-25a52ad980c2" providerId="AD" clId="Web-{F363A548-9C7A-213D-FE72-D76CDCD19FE9}"/>
    <pc:docChg chg="modSld addMainMaster delMainMaster">
      <pc:chgData name="Macek  Heidi" userId="S::hmacek@ethz.ch::9f71aaf5-4293-4a64-a1fe-25a52ad980c2" providerId="AD" clId="Web-{F363A548-9C7A-213D-FE72-D76CDCD19FE9}" dt="2023-05-05T16:27:30.680" v="754" actId="14100"/>
      <pc:docMkLst>
        <pc:docMk/>
      </pc:docMkLst>
      <pc:sldChg chg="modSp mod modClrScheme chgLayout">
        <pc:chgData name="Macek  Heidi" userId="S::hmacek@ethz.ch::9f71aaf5-4293-4a64-a1fe-25a52ad980c2" providerId="AD" clId="Web-{F363A548-9C7A-213D-FE72-D76CDCD19FE9}" dt="2023-05-05T15:45:27.425" v="388"/>
        <pc:sldMkLst>
          <pc:docMk/>
          <pc:sldMk cId="0" sldId="256"/>
        </pc:sldMkLst>
        <pc:spChg chg="mod">
          <ac:chgData name="Macek  Heidi" userId="S::hmacek@ethz.ch::9f71aaf5-4293-4a64-a1fe-25a52ad980c2" providerId="AD" clId="Web-{F363A548-9C7A-213D-FE72-D76CDCD19FE9}" dt="2023-05-05T15:45:27.425" v="388"/>
          <ac:spMkLst>
            <pc:docMk/>
            <pc:sldMk cId="0" sldId="256"/>
            <ac:spMk id="12" creationId="{F387F159-93EC-AC4D-04B3-0C39BB248D1E}"/>
          </ac:spMkLst>
        </pc:spChg>
      </pc:sldChg>
      <pc:sldChg chg="modSp mod modClrScheme chgLayout">
        <pc:chgData name="Macek  Heidi" userId="S::hmacek@ethz.ch::9f71aaf5-4293-4a64-a1fe-25a52ad980c2" providerId="AD" clId="Web-{F363A548-9C7A-213D-FE72-D76CDCD19FE9}" dt="2023-05-05T14:46:58.332" v="299"/>
        <pc:sldMkLst>
          <pc:docMk/>
          <pc:sldMk cId="940551647" sldId="301"/>
        </pc:sldMkLst>
        <pc:spChg chg="mod ord">
          <ac:chgData name="Macek  Heidi" userId="S::hmacek@ethz.ch::9f71aaf5-4293-4a64-a1fe-25a52ad980c2" providerId="AD" clId="Web-{F363A548-9C7A-213D-FE72-D76CDCD19FE9}" dt="2023-05-05T14:46:58.332" v="299"/>
          <ac:spMkLst>
            <pc:docMk/>
            <pc:sldMk cId="940551647" sldId="301"/>
            <ac:spMk id="2" creationId="{54053D62-E258-7858-F5C7-DD0552071953}"/>
          </ac:spMkLst>
        </pc:spChg>
        <pc:spChg chg="mod ord">
          <ac:chgData name="Macek  Heidi" userId="S::hmacek@ethz.ch::9f71aaf5-4293-4a64-a1fe-25a52ad980c2" providerId="AD" clId="Web-{F363A548-9C7A-213D-FE72-D76CDCD19FE9}" dt="2023-05-05T14:46:58.332" v="299"/>
          <ac:spMkLst>
            <pc:docMk/>
            <pc:sldMk cId="940551647" sldId="301"/>
            <ac:spMk id="3" creationId="{DB3ED8BE-9240-7067-1FDD-0C586D381990}"/>
          </ac:spMkLst>
        </pc:spChg>
        <pc:spChg chg="mod ord">
          <ac:chgData name="Macek  Heidi" userId="S::hmacek@ethz.ch::9f71aaf5-4293-4a64-a1fe-25a52ad980c2" providerId="AD" clId="Web-{F363A548-9C7A-213D-FE72-D76CDCD19FE9}" dt="2023-05-05T14:46:58.332" v="299"/>
          <ac:spMkLst>
            <pc:docMk/>
            <pc:sldMk cId="940551647" sldId="301"/>
            <ac:spMk id="4" creationId="{6312E09F-7172-C93B-5994-4371063D2F5B}"/>
          </ac:spMkLst>
        </pc:spChg>
      </pc:sldChg>
      <pc:sldChg chg="modSp mod modClrScheme chgLayout">
        <pc:chgData name="Macek  Heidi" userId="S::hmacek@ethz.ch::9f71aaf5-4293-4a64-a1fe-25a52ad980c2" providerId="AD" clId="Web-{F363A548-9C7A-213D-FE72-D76CDCD19FE9}" dt="2023-05-05T14:46:58.332" v="299"/>
        <pc:sldMkLst>
          <pc:docMk/>
          <pc:sldMk cId="675596421" sldId="302"/>
        </pc:sldMkLst>
        <pc:spChg chg="mod ord">
          <ac:chgData name="Macek  Heidi" userId="S::hmacek@ethz.ch::9f71aaf5-4293-4a64-a1fe-25a52ad980c2" providerId="AD" clId="Web-{F363A548-9C7A-213D-FE72-D76CDCD19FE9}" dt="2023-05-05T14:46:58.332" v="299"/>
          <ac:spMkLst>
            <pc:docMk/>
            <pc:sldMk cId="675596421" sldId="302"/>
            <ac:spMk id="2" creationId="{C66F9B94-C7BF-19E2-B652-1D607B6D7CD7}"/>
          </ac:spMkLst>
        </pc:spChg>
        <pc:spChg chg="mod ord">
          <ac:chgData name="Macek  Heidi" userId="S::hmacek@ethz.ch::9f71aaf5-4293-4a64-a1fe-25a52ad980c2" providerId="AD" clId="Web-{F363A548-9C7A-213D-FE72-D76CDCD19FE9}" dt="2023-05-05T14:46:58.332" v="299"/>
          <ac:spMkLst>
            <pc:docMk/>
            <pc:sldMk cId="675596421" sldId="302"/>
            <ac:spMk id="3" creationId="{A9842DE2-28FF-14FC-2241-1FA4B8C9320E}"/>
          </ac:spMkLst>
        </pc:spChg>
        <pc:spChg chg="mod ord">
          <ac:chgData name="Macek  Heidi" userId="S::hmacek@ethz.ch::9f71aaf5-4293-4a64-a1fe-25a52ad980c2" providerId="AD" clId="Web-{F363A548-9C7A-213D-FE72-D76CDCD19FE9}" dt="2023-05-05T14:46:58.332" v="299"/>
          <ac:spMkLst>
            <pc:docMk/>
            <pc:sldMk cId="675596421" sldId="302"/>
            <ac:spMk id="4" creationId="{92E660BA-0F8F-07C9-767E-5FFFA5CD07DF}"/>
          </ac:spMkLst>
        </pc:spChg>
        <pc:picChg chg="mod ord">
          <ac:chgData name="Macek  Heidi" userId="S::hmacek@ethz.ch::9f71aaf5-4293-4a64-a1fe-25a52ad980c2" providerId="AD" clId="Web-{F363A548-9C7A-213D-FE72-D76CDCD19FE9}" dt="2023-05-05T14:46:58.332" v="299"/>
          <ac:picMkLst>
            <pc:docMk/>
            <pc:sldMk cId="675596421" sldId="302"/>
            <ac:picMk id="7" creationId="{05BB7876-EA8B-F554-C85F-86355F36C3E0}"/>
          </ac:picMkLst>
        </pc:picChg>
      </pc:sldChg>
      <pc:sldChg chg="modSp mod modClrScheme chgLayout">
        <pc:chgData name="Macek  Heidi" userId="S::hmacek@ethz.ch::9f71aaf5-4293-4a64-a1fe-25a52ad980c2" providerId="AD" clId="Web-{F363A548-9C7A-213D-FE72-D76CDCD19FE9}" dt="2023-05-05T14:46:58.332" v="299"/>
        <pc:sldMkLst>
          <pc:docMk/>
          <pc:sldMk cId="4248271541" sldId="303"/>
        </pc:sldMkLst>
        <pc:spChg chg="mod ord">
          <ac:chgData name="Macek  Heidi" userId="S::hmacek@ethz.ch::9f71aaf5-4293-4a64-a1fe-25a52ad980c2" providerId="AD" clId="Web-{F363A548-9C7A-213D-FE72-D76CDCD19FE9}" dt="2023-05-05T14:46:58.332" v="299"/>
          <ac:spMkLst>
            <pc:docMk/>
            <pc:sldMk cId="4248271541" sldId="303"/>
            <ac:spMk id="154" creationId="{00000000-0000-0000-0000-000000000000}"/>
          </ac:spMkLst>
        </pc:spChg>
        <pc:spChg chg="mod ord">
          <ac:chgData name="Macek  Heidi" userId="S::hmacek@ethz.ch::9f71aaf5-4293-4a64-a1fe-25a52ad980c2" providerId="AD" clId="Web-{F363A548-9C7A-213D-FE72-D76CDCD19FE9}" dt="2023-05-05T14:46:58.332" v="299"/>
          <ac:spMkLst>
            <pc:docMk/>
            <pc:sldMk cId="4248271541" sldId="303"/>
            <ac:spMk id="155" creationId="{00000000-0000-0000-0000-000000000000}"/>
          </ac:spMkLst>
        </pc:spChg>
        <pc:spChg chg="mod ord">
          <ac:chgData name="Macek  Heidi" userId="S::hmacek@ethz.ch::9f71aaf5-4293-4a64-a1fe-25a52ad980c2" providerId="AD" clId="Web-{F363A548-9C7A-213D-FE72-D76CDCD19FE9}" dt="2023-05-05T14:46:58.332" v="299"/>
          <ac:spMkLst>
            <pc:docMk/>
            <pc:sldMk cId="4248271541" sldId="303"/>
            <ac:spMk id="158" creationId="{00000000-0000-0000-0000-000000000000}"/>
          </ac:spMkLst>
        </pc:spChg>
      </pc:sldChg>
      <pc:sldChg chg="modSp mod modClrScheme chgLayout">
        <pc:chgData name="Macek  Heidi" userId="S::hmacek@ethz.ch::9f71aaf5-4293-4a64-a1fe-25a52ad980c2" providerId="AD" clId="Web-{F363A548-9C7A-213D-FE72-D76CDCD19FE9}" dt="2023-05-05T14:46:58.332" v="299"/>
        <pc:sldMkLst>
          <pc:docMk/>
          <pc:sldMk cId="511984193" sldId="305"/>
        </pc:sldMkLst>
        <pc:spChg chg="mod ord">
          <ac:chgData name="Macek  Heidi" userId="S::hmacek@ethz.ch::9f71aaf5-4293-4a64-a1fe-25a52ad980c2" providerId="AD" clId="Web-{F363A548-9C7A-213D-FE72-D76CDCD19FE9}" dt="2023-05-05T14:46:58.332" v="299"/>
          <ac:spMkLst>
            <pc:docMk/>
            <pc:sldMk cId="511984193" sldId="305"/>
            <ac:spMk id="2" creationId="{42C9EBAE-C69D-D0AD-D459-D3B9A30AB856}"/>
          </ac:spMkLst>
        </pc:spChg>
        <pc:spChg chg="mod ord">
          <ac:chgData name="Macek  Heidi" userId="S::hmacek@ethz.ch::9f71aaf5-4293-4a64-a1fe-25a52ad980c2" providerId="AD" clId="Web-{F363A548-9C7A-213D-FE72-D76CDCD19FE9}" dt="2023-05-05T14:46:58.332" v="299"/>
          <ac:spMkLst>
            <pc:docMk/>
            <pc:sldMk cId="511984193" sldId="305"/>
            <ac:spMk id="4" creationId="{6DAB2DFE-88BB-57F8-35EF-87DC411539C7}"/>
          </ac:spMkLst>
        </pc:spChg>
      </pc:sldChg>
      <pc:sldChg chg="modSp mod modClrScheme chgLayout">
        <pc:chgData name="Macek  Heidi" userId="S::hmacek@ethz.ch::9f71aaf5-4293-4a64-a1fe-25a52ad980c2" providerId="AD" clId="Web-{F363A548-9C7A-213D-FE72-D76CDCD19FE9}" dt="2023-05-05T14:46:58.332" v="299"/>
        <pc:sldMkLst>
          <pc:docMk/>
          <pc:sldMk cId="1746992007" sldId="306"/>
        </pc:sldMkLst>
        <pc:spChg chg="mod ord">
          <ac:chgData name="Macek  Heidi" userId="S::hmacek@ethz.ch::9f71aaf5-4293-4a64-a1fe-25a52ad980c2" providerId="AD" clId="Web-{F363A548-9C7A-213D-FE72-D76CDCD19FE9}" dt="2023-05-05T14:46:58.332" v="299"/>
          <ac:spMkLst>
            <pc:docMk/>
            <pc:sldMk cId="1746992007" sldId="306"/>
            <ac:spMk id="2" creationId="{42C9EBAE-C69D-D0AD-D459-D3B9A30AB856}"/>
          </ac:spMkLst>
        </pc:spChg>
        <pc:spChg chg="mod ord">
          <ac:chgData name="Macek  Heidi" userId="S::hmacek@ethz.ch::9f71aaf5-4293-4a64-a1fe-25a52ad980c2" providerId="AD" clId="Web-{F363A548-9C7A-213D-FE72-D76CDCD19FE9}" dt="2023-05-05T14:46:58.332" v="299"/>
          <ac:spMkLst>
            <pc:docMk/>
            <pc:sldMk cId="1746992007" sldId="306"/>
            <ac:spMk id="4" creationId="{6DAB2DFE-88BB-57F8-35EF-87DC411539C7}"/>
          </ac:spMkLst>
        </pc:spChg>
      </pc:sldChg>
      <pc:sldChg chg="modSp mod modClrScheme chgLayout">
        <pc:chgData name="Macek  Heidi" userId="S::hmacek@ethz.ch::9f71aaf5-4293-4a64-a1fe-25a52ad980c2" providerId="AD" clId="Web-{F363A548-9C7A-213D-FE72-D76CDCD19FE9}" dt="2023-05-05T14:46:58.332" v="299"/>
        <pc:sldMkLst>
          <pc:docMk/>
          <pc:sldMk cId="2537906328" sldId="309"/>
        </pc:sldMkLst>
        <pc:spChg chg="mod ord">
          <ac:chgData name="Macek  Heidi" userId="S::hmacek@ethz.ch::9f71aaf5-4293-4a64-a1fe-25a52ad980c2" providerId="AD" clId="Web-{F363A548-9C7A-213D-FE72-D76CDCD19FE9}" dt="2023-05-05T14:46:58.332" v="299"/>
          <ac:spMkLst>
            <pc:docMk/>
            <pc:sldMk cId="2537906328" sldId="309"/>
            <ac:spMk id="462" creationId="{00000000-0000-0000-0000-000000000000}"/>
          </ac:spMkLst>
        </pc:spChg>
        <pc:spChg chg="mod ord">
          <ac:chgData name="Macek  Heidi" userId="S::hmacek@ethz.ch::9f71aaf5-4293-4a64-a1fe-25a52ad980c2" providerId="AD" clId="Web-{F363A548-9C7A-213D-FE72-D76CDCD19FE9}" dt="2023-05-05T14:46:58.332" v="299"/>
          <ac:spMkLst>
            <pc:docMk/>
            <pc:sldMk cId="2537906328" sldId="309"/>
            <ac:spMk id="464" creationId="{00000000-0000-0000-0000-000000000000}"/>
          </ac:spMkLst>
        </pc:spChg>
      </pc:sldChg>
      <pc:sldChg chg="modSp mod modClrScheme chgLayout">
        <pc:chgData name="Macek  Heidi" userId="S::hmacek@ethz.ch::9f71aaf5-4293-4a64-a1fe-25a52ad980c2" providerId="AD" clId="Web-{F363A548-9C7A-213D-FE72-D76CDCD19FE9}" dt="2023-05-05T14:46:58.332" v="299"/>
        <pc:sldMkLst>
          <pc:docMk/>
          <pc:sldMk cId="3846013230" sldId="311"/>
        </pc:sldMkLst>
        <pc:spChg chg="mod ord">
          <ac:chgData name="Macek  Heidi" userId="S::hmacek@ethz.ch::9f71aaf5-4293-4a64-a1fe-25a52ad980c2" providerId="AD" clId="Web-{F363A548-9C7A-213D-FE72-D76CDCD19FE9}" dt="2023-05-05T14:46:58.332" v="299"/>
          <ac:spMkLst>
            <pc:docMk/>
            <pc:sldMk cId="3846013230" sldId="311"/>
            <ac:spMk id="499" creationId="{00000000-0000-0000-0000-000000000000}"/>
          </ac:spMkLst>
        </pc:spChg>
        <pc:spChg chg="mod ord">
          <ac:chgData name="Macek  Heidi" userId="S::hmacek@ethz.ch::9f71aaf5-4293-4a64-a1fe-25a52ad980c2" providerId="AD" clId="Web-{F363A548-9C7A-213D-FE72-D76CDCD19FE9}" dt="2023-05-05T14:46:58.332" v="299"/>
          <ac:spMkLst>
            <pc:docMk/>
            <pc:sldMk cId="3846013230" sldId="311"/>
            <ac:spMk id="501" creationId="{00000000-0000-0000-0000-000000000000}"/>
          </ac:spMkLst>
        </pc:spChg>
      </pc:sldChg>
      <pc:sldChg chg="modSp mod modClrScheme chgLayout">
        <pc:chgData name="Macek  Heidi" userId="S::hmacek@ethz.ch::9f71aaf5-4293-4a64-a1fe-25a52ad980c2" providerId="AD" clId="Web-{F363A548-9C7A-213D-FE72-D76CDCD19FE9}" dt="2023-05-05T14:46:58.332" v="299"/>
        <pc:sldMkLst>
          <pc:docMk/>
          <pc:sldMk cId="2845178984" sldId="312"/>
        </pc:sldMkLst>
        <pc:spChg chg="mod ord">
          <ac:chgData name="Macek  Heidi" userId="S::hmacek@ethz.ch::9f71aaf5-4293-4a64-a1fe-25a52ad980c2" providerId="AD" clId="Web-{F363A548-9C7A-213D-FE72-D76CDCD19FE9}" dt="2023-05-05T14:46:58.332" v="299"/>
          <ac:spMkLst>
            <pc:docMk/>
            <pc:sldMk cId="2845178984" sldId="312"/>
            <ac:spMk id="462" creationId="{00000000-0000-0000-0000-000000000000}"/>
          </ac:spMkLst>
        </pc:spChg>
        <pc:spChg chg="mod ord">
          <ac:chgData name="Macek  Heidi" userId="S::hmacek@ethz.ch::9f71aaf5-4293-4a64-a1fe-25a52ad980c2" providerId="AD" clId="Web-{F363A548-9C7A-213D-FE72-D76CDCD19FE9}" dt="2023-05-05T14:46:58.332" v="299"/>
          <ac:spMkLst>
            <pc:docMk/>
            <pc:sldMk cId="2845178984" sldId="312"/>
            <ac:spMk id="464" creationId="{00000000-0000-0000-0000-000000000000}"/>
          </ac:spMkLst>
        </pc:spChg>
      </pc:sldChg>
      <pc:sldChg chg="modSp mod modClrScheme chgLayout">
        <pc:chgData name="Macek  Heidi" userId="S::hmacek@ethz.ch::9f71aaf5-4293-4a64-a1fe-25a52ad980c2" providerId="AD" clId="Web-{F363A548-9C7A-213D-FE72-D76CDCD19FE9}" dt="2023-05-05T14:46:58.332" v="299"/>
        <pc:sldMkLst>
          <pc:docMk/>
          <pc:sldMk cId="326719115" sldId="314"/>
        </pc:sldMkLst>
        <pc:spChg chg="mod ord">
          <ac:chgData name="Macek  Heidi" userId="S::hmacek@ethz.ch::9f71aaf5-4293-4a64-a1fe-25a52ad980c2" providerId="AD" clId="Web-{F363A548-9C7A-213D-FE72-D76CDCD19FE9}" dt="2023-05-05T14:46:58.332" v="299"/>
          <ac:spMkLst>
            <pc:docMk/>
            <pc:sldMk cId="326719115" sldId="314"/>
            <ac:spMk id="462" creationId="{00000000-0000-0000-0000-000000000000}"/>
          </ac:spMkLst>
        </pc:spChg>
        <pc:spChg chg="mod ord">
          <ac:chgData name="Macek  Heidi" userId="S::hmacek@ethz.ch::9f71aaf5-4293-4a64-a1fe-25a52ad980c2" providerId="AD" clId="Web-{F363A548-9C7A-213D-FE72-D76CDCD19FE9}" dt="2023-05-05T14:46:58.332" v="299"/>
          <ac:spMkLst>
            <pc:docMk/>
            <pc:sldMk cId="326719115" sldId="314"/>
            <ac:spMk id="464" creationId="{00000000-0000-0000-0000-000000000000}"/>
          </ac:spMkLst>
        </pc:spChg>
      </pc:sldChg>
      <pc:sldChg chg="modSp mod modClrScheme chgLayout">
        <pc:chgData name="Macek  Heidi" userId="S::hmacek@ethz.ch::9f71aaf5-4293-4a64-a1fe-25a52ad980c2" providerId="AD" clId="Web-{F363A548-9C7A-213D-FE72-D76CDCD19FE9}" dt="2023-05-05T14:46:58.332" v="299"/>
        <pc:sldMkLst>
          <pc:docMk/>
          <pc:sldMk cId="1888025520" sldId="315"/>
        </pc:sldMkLst>
        <pc:spChg chg="mod ord">
          <ac:chgData name="Macek  Heidi" userId="S::hmacek@ethz.ch::9f71aaf5-4293-4a64-a1fe-25a52ad980c2" providerId="AD" clId="Web-{F363A548-9C7A-213D-FE72-D76CDCD19FE9}" dt="2023-05-05T14:46:58.332" v="299"/>
          <ac:spMkLst>
            <pc:docMk/>
            <pc:sldMk cId="1888025520" sldId="315"/>
            <ac:spMk id="2" creationId="{332CA2AD-9F20-89E5-E086-1A1E894BC76C}"/>
          </ac:spMkLst>
        </pc:spChg>
        <pc:spChg chg="mod ord">
          <ac:chgData name="Macek  Heidi" userId="S::hmacek@ethz.ch::9f71aaf5-4293-4a64-a1fe-25a52ad980c2" providerId="AD" clId="Web-{F363A548-9C7A-213D-FE72-D76CDCD19FE9}" dt="2023-05-05T14:46:58.332" v="299"/>
          <ac:spMkLst>
            <pc:docMk/>
            <pc:sldMk cId="1888025520" sldId="315"/>
            <ac:spMk id="4" creationId="{CBA3C67A-FD01-601A-0512-8F9AAB8B89EE}"/>
          </ac:spMkLst>
        </pc:spChg>
      </pc:sldChg>
      <pc:sldChg chg="modSp mod modClrScheme chgLayout">
        <pc:chgData name="Macek  Heidi" userId="S::hmacek@ethz.ch::9f71aaf5-4293-4a64-a1fe-25a52ad980c2" providerId="AD" clId="Web-{F363A548-9C7A-213D-FE72-D76CDCD19FE9}" dt="2023-05-05T14:46:58.332" v="299"/>
        <pc:sldMkLst>
          <pc:docMk/>
          <pc:sldMk cId="917109248" sldId="316"/>
        </pc:sldMkLst>
        <pc:spChg chg="mod">
          <ac:chgData name="Macek  Heidi" userId="S::hmacek@ethz.ch::9f71aaf5-4293-4a64-a1fe-25a52ad980c2" providerId="AD" clId="Web-{F363A548-9C7A-213D-FE72-D76CDCD19FE9}" dt="2023-05-05T12:43:27.696" v="50" actId="1076"/>
          <ac:spMkLst>
            <pc:docMk/>
            <pc:sldMk cId="917109248" sldId="316"/>
            <ac:spMk id="4" creationId="{DC41B55D-5FC3-22FA-6107-71C1F5306A8D}"/>
          </ac:spMkLst>
        </pc:spChg>
        <pc:spChg chg="mod">
          <ac:chgData name="Macek  Heidi" userId="S::hmacek@ethz.ch::9f71aaf5-4293-4a64-a1fe-25a52ad980c2" providerId="AD" clId="Web-{F363A548-9C7A-213D-FE72-D76CDCD19FE9}" dt="2023-05-05T12:45:08.843" v="77" actId="1076"/>
          <ac:spMkLst>
            <pc:docMk/>
            <pc:sldMk cId="917109248" sldId="316"/>
            <ac:spMk id="7" creationId="{F7BCA081-704F-07AD-7A7C-6EBD93C4B9E7}"/>
          </ac:spMkLst>
        </pc:spChg>
        <pc:spChg chg="mod ord">
          <ac:chgData name="Macek  Heidi" userId="S::hmacek@ethz.ch::9f71aaf5-4293-4a64-a1fe-25a52ad980c2" providerId="AD" clId="Web-{F363A548-9C7A-213D-FE72-D76CDCD19FE9}" dt="2023-05-05T14:46:58.332" v="299"/>
          <ac:spMkLst>
            <pc:docMk/>
            <pc:sldMk cId="917109248" sldId="316"/>
            <ac:spMk id="462" creationId="{00000000-0000-0000-0000-000000000000}"/>
          </ac:spMkLst>
        </pc:spChg>
        <pc:spChg chg="mod ord">
          <ac:chgData name="Macek  Heidi" userId="S::hmacek@ethz.ch::9f71aaf5-4293-4a64-a1fe-25a52ad980c2" providerId="AD" clId="Web-{F363A548-9C7A-213D-FE72-D76CDCD19FE9}" dt="2023-05-05T14:46:58.332" v="299"/>
          <ac:spMkLst>
            <pc:docMk/>
            <pc:sldMk cId="917109248" sldId="316"/>
            <ac:spMk id="464" creationId="{00000000-0000-0000-0000-000000000000}"/>
          </ac:spMkLst>
        </pc:spChg>
        <pc:graphicFrameChg chg="mod">
          <ac:chgData name="Macek  Heidi" userId="S::hmacek@ethz.ch::9f71aaf5-4293-4a64-a1fe-25a52ad980c2" providerId="AD" clId="Web-{F363A548-9C7A-213D-FE72-D76CDCD19FE9}" dt="2023-05-05T12:44:08.089" v="57" actId="14100"/>
          <ac:graphicFrameMkLst>
            <pc:docMk/>
            <pc:sldMk cId="917109248" sldId="316"/>
            <ac:graphicFrameMk id="2" creationId="{0646EDBC-DB2D-BB45-A699-108CF317F1A1}"/>
          </ac:graphicFrameMkLst>
        </pc:graphicFrameChg>
        <pc:graphicFrameChg chg="mod">
          <ac:chgData name="Macek  Heidi" userId="S::hmacek@ethz.ch::9f71aaf5-4293-4a64-a1fe-25a52ad980c2" providerId="AD" clId="Web-{F363A548-9C7A-213D-FE72-D76CDCD19FE9}" dt="2023-05-05T12:43:27.836" v="51" actId="1076"/>
          <ac:graphicFrameMkLst>
            <pc:docMk/>
            <pc:sldMk cId="917109248" sldId="316"/>
            <ac:graphicFrameMk id="5" creationId="{1CBD3100-1EF6-AD5D-5BA6-DEB035380361}"/>
          </ac:graphicFrameMkLst>
        </pc:graphicFrameChg>
      </pc:sldChg>
      <pc:sldChg chg="modSp mod modClrScheme chgLayout">
        <pc:chgData name="Macek  Heidi" userId="S::hmacek@ethz.ch::9f71aaf5-4293-4a64-a1fe-25a52ad980c2" providerId="AD" clId="Web-{F363A548-9C7A-213D-FE72-D76CDCD19FE9}" dt="2023-05-05T14:46:58.332" v="299"/>
        <pc:sldMkLst>
          <pc:docMk/>
          <pc:sldMk cId="1255645208" sldId="317"/>
        </pc:sldMkLst>
        <pc:spChg chg="mod">
          <ac:chgData name="Macek  Heidi" userId="S::hmacek@ethz.ch::9f71aaf5-4293-4a64-a1fe-25a52ad980c2" providerId="AD" clId="Web-{F363A548-9C7A-213D-FE72-D76CDCD19FE9}" dt="2023-05-05T12:43:58.698" v="56" actId="1076"/>
          <ac:spMkLst>
            <pc:docMk/>
            <pc:sldMk cId="1255645208" sldId="317"/>
            <ac:spMk id="5" creationId="{1D90F8BC-D8B6-F425-37F1-721FE5252233}"/>
          </ac:spMkLst>
        </pc:spChg>
        <pc:spChg chg="mod">
          <ac:chgData name="Macek  Heidi" userId="S::hmacek@ethz.ch::9f71aaf5-4293-4a64-a1fe-25a52ad980c2" providerId="AD" clId="Web-{F363A548-9C7A-213D-FE72-D76CDCD19FE9}" dt="2023-05-05T12:44:55.451" v="76" actId="1076"/>
          <ac:spMkLst>
            <pc:docMk/>
            <pc:sldMk cId="1255645208" sldId="317"/>
            <ac:spMk id="6" creationId="{1679C934-B304-FE69-47ED-5E1C87831350}"/>
          </ac:spMkLst>
        </pc:spChg>
        <pc:spChg chg="mod ord">
          <ac:chgData name="Macek  Heidi" userId="S::hmacek@ethz.ch::9f71aaf5-4293-4a64-a1fe-25a52ad980c2" providerId="AD" clId="Web-{F363A548-9C7A-213D-FE72-D76CDCD19FE9}" dt="2023-05-05T14:46:58.332" v="299"/>
          <ac:spMkLst>
            <pc:docMk/>
            <pc:sldMk cId="1255645208" sldId="317"/>
            <ac:spMk id="462" creationId="{00000000-0000-0000-0000-000000000000}"/>
          </ac:spMkLst>
        </pc:spChg>
        <pc:spChg chg="mod ord">
          <ac:chgData name="Macek  Heidi" userId="S::hmacek@ethz.ch::9f71aaf5-4293-4a64-a1fe-25a52ad980c2" providerId="AD" clId="Web-{F363A548-9C7A-213D-FE72-D76CDCD19FE9}" dt="2023-05-05T14:46:58.332" v="299"/>
          <ac:spMkLst>
            <pc:docMk/>
            <pc:sldMk cId="1255645208" sldId="317"/>
            <ac:spMk id="464" creationId="{00000000-0000-0000-0000-000000000000}"/>
          </ac:spMkLst>
        </pc:spChg>
        <pc:graphicFrameChg chg="mod">
          <ac:chgData name="Macek  Heidi" userId="S::hmacek@ethz.ch::9f71aaf5-4293-4a64-a1fe-25a52ad980c2" providerId="AD" clId="Web-{F363A548-9C7A-213D-FE72-D76CDCD19FE9}" dt="2023-05-05T12:43:58.667" v="55" actId="1076"/>
          <ac:graphicFrameMkLst>
            <pc:docMk/>
            <pc:sldMk cId="1255645208" sldId="317"/>
            <ac:graphicFrameMk id="4" creationId="{00BBD092-D530-092B-CDC9-4699D9842EFD}"/>
          </ac:graphicFrameMkLst>
        </pc:graphicFrameChg>
        <pc:graphicFrameChg chg="mod">
          <ac:chgData name="Macek  Heidi" userId="S::hmacek@ethz.ch::9f71aaf5-4293-4a64-a1fe-25a52ad980c2" providerId="AD" clId="Web-{F363A548-9C7A-213D-FE72-D76CDCD19FE9}" dt="2023-05-05T12:44:25.137" v="60" actId="1076"/>
          <ac:graphicFrameMkLst>
            <pc:docMk/>
            <pc:sldMk cId="1255645208" sldId="317"/>
            <ac:graphicFrameMk id="7" creationId="{A6D00855-06EB-9149-81C9-76370810A426}"/>
          </ac:graphicFrameMkLst>
        </pc:graphicFrameChg>
      </pc:sldChg>
      <pc:sldChg chg="modSp mod setBg modClrScheme chgLayout">
        <pc:chgData name="Macek  Heidi" userId="S::hmacek@ethz.ch::9f71aaf5-4293-4a64-a1fe-25a52ad980c2" providerId="AD" clId="Web-{F363A548-9C7A-213D-FE72-D76CDCD19FE9}" dt="2023-05-05T14:46:58.332" v="299"/>
        <pc:sldMkLst>
          <pc:docMk/>
          <pc:sldMk cId="2531305177" sldId="319"/>
        </pc:sldMkLst>
        <pc:spChg chg="mod ord">
          <ac:chgData name="Macek  Heidi" userId="S::hmacek@ethz.ch::9f71aaf5-4293-4a64-a1fe-25a52ad980c2" providerId="AD" clId="Web-{F363A548-9C7A-213D-FE72-D76CDCD19FE9}" dt="2023-05-05T14:46:58.332" v="299"/>
          <ac:spMkLst>
            <pc:docMk/>
            <pc:sldMk cId="2531305177" sldId="319"/>
            <ac:spMk id="499" creationId="{00000000-0000-0000-0000-000000000000}"/>
          </ac:spMkLst>
        </pc:spChg>
        <pc:spChg chg="mod ord">
          <ac:chgData name="Macek  Heidi" userId="S::hmacek@ethz.ch::9f71aaf5-4293-4a64-a1fe-25a52ad980c2" providerId="AD" clId="Web-{F363A548-9C7A-213D-FE72-D76CDCD19FE9}" dt="2023-05-05T14:46:58.332" v="299"/>
          <ac:spMkLst>
            <pc:docMk/>
            <pc:sldMk cId="2531305177" sldId="319"/>
            <ac:spMk id="501" creationId="{00000000-0000-0000-0000-000000000000}"/>
          </ac:spMkLst>
        </pc:spChg>
      </pc:sldChg>
      <pc:sldChg chg="modSp mod modClrScheme chgLayout">
        <pc:chgData name="Macek  Heidi" userId="S::hmacek@ethz.ch::9f71aaf5-4293-4a64-a1fe-25a52ad980c2" providerId="AD" clId="Web-{F363A548-9C7A-213D-FE72-D76CDCD19FE9}" dt="2023-05-05T14:46:58.332" v="299"/>
        <pc:sldMkLst>
          <pc:docMk/>
          <pc:sldMk cId="2976652365" sldId="321"/>
        </pc:sldMkLst>
        <pc:spChg chg="mod ord">
          <ac:chgData name="Macek  Heidi" userId="S::hmacek@ethz.ch::9f71aaf5-4293-4a64-a1fe-25a52ad980c2" providerId="AD" clId="Web-{F363A548-9C7A-213D-FE72-D76CDCD19FE9}" dt="2023-05-05T14:46:58.332" v="299"/>
          <ac:spMkLst>
            <pc:docMk/>
            <pc:sldMk cId="2976652365" sldId="321"/>
            <ac:spMk id="501" creationId="{00000000-0000-0000-0000-000000000000}"/>
          </ac:spMkLst>
        </pc:spChg>
      </pc:sldChg>
      <pc:sldChg chg="modSp mod modClrScheme chgLayout">
        <pc:chgData name="Macek  Heidi" userId="S::hmacek@ethz.ch::9f71aaf5-4293-4a64-a1fe-25a52ad980c2" providerId="AD" clId="Web-{F363A548-9C7A-213D-FE72-D76CDCD19FE9}" dt="2023-05-05T14:46:58.332" v="299"/>
        <pc:sldMkLst>
          <pc:docMk/>
          <pc:sldMk cId="1888545103" sldId="322"/>
        </pc:sldMkLst>
        <pc:spChg chg="mod ord">
          <ac:chgData name="Macek  Heidi" userId="S::hmacek@ethz.ch::9f71aaf5-4293-4a64-a1fe-25a52ad980c2" providerId="AD" clId="Web-{F363A548-9C7A-213D-FE72-D76CDCD19FE9}" dt="2023-05-05T14:46:58.332" v="299"/>
          <ac:spMkLst>
            <pc:docMk/>
            <pc:sldMk cId="1888545103" sldId="322"/>
            <ac:spMk id="462" creationId="{00000000-0000-0000-0000-000000000000}"/>
          </ac:spMkLst>
        </pc:spChg>
        <pc:spChg chg="mod ord">
          <ac:chgData name="Macek  Heidi" userId="S::hmacek@ethz.ch::9f71aaf5-4293-4a64-a1fe-25a52ad980c2" providerId="AD" clId="Web-{F363A548-9C7A-213D-FE72-D76CDCD19FE9}" dt="2023-05-05T14:46:58.332" v="299"/>
          <ac:spMkLst>
            <pc:docMk/>
            <pc:sldMk cId="1888545103" sldId="322"/>
            <ac:spMk id="464" creationId="{00000000-0000-0000-0000-000000000000}"/>
          </ac:spMkLst>
        </pc:spChg>
      </pc:sldChg>
      <pc:sldChg chg="modSp mod modClrScheme chgLayout">
        <pc:chgData name="Macek  Heidi" userId="S::hmacek@ethz.ch::9f71aaf5-4293-4a64-a1fe-25a52ad980c2" providerId="AD" clId="Web-{F363A548-9C7A-213D-FE72-D76CDCD19FE9}" dt="2023-05-05T14:46:58.332" v="299"/>
        <pc:sldMkLst>
          <pc:docMk/>
          <pc:sldMk cId="3697738854" sldId="323"/>
        </pc:sldMkLst>
        <pc:spChg chg="mod ord">
          <ac:chgData name="Macek  Heidi" userId="S::hmacek@ethz.ch::9f71aaf5-4293-4a64-a1fe-25a52ad980c2" providerId="AD" clId="Web-{F363A548-9C7A-213D-FE72-D76CDCD19FE9}" dt="2023-05-05T14:46:58.332" v="299"/>
          <ac:spMkLst>
            <pc:docMk/>
            <pc:sldMk cId="3697738854" sldId="323"/>
            <ac:spMk id="499" creationId="{00000000-0000-0000-0000-000000000000}"/>
          </ac:spMkLst>
        </pc:spChg>
        <pc:spChg chg="mod ord">
          <ac:chgData name="Macek  Heidi" userId="S::hmacek@ethz.ch::9f71aaf5-4293-4a64-a1fe-25a52ad980c2" providerId="AD" clId="Web-{F363A548-9C7A-213D-FE72-D76CDCD19FE9}" dt="2023-05-05T14:46:58.332" v="299"/>
          <ac:spMkLst>
            <pc:docMk/>
            <pc:sldMk cId="3697738854" sldId="323"/>
            <ac:spMk id="501" creationId="{00000000-0000-0000-0000-000000000000}"/>
          </ac:spMkLst>
        </pc:spChg>
      </pc:sldChg>
      <pc:sldChg chg="addSp delSp modSp mod setBg modClrScheme chgLayout">
        <pc:chgData name="Macek  Heidi" userId="S::hmacek@ethz.ch::9f71aaf5-4293-4a64-a1fe-25a52ad980c2" providerId="AD" clId="Web-{F363A548-9C7A-213D-FE72-D76CDCD19FE9}" dt="2023-05-05T15:46:30.752" v="399"/>
        <pc:sldMkLst>
          <pc:docMk/>
          <pc:sldMk cId="4228740931" sldId="324"/>
        </pc:sldMkLst>
        <pc:spChg chg="mod ord">
          <ac:chgData name="Macek  Heidi" userId="S::hmacek@ethz.ch::9f71aaf5-4293-4a64-a1fe-25a52ad980c2" providerId="AD" clId="Web-{F363A548-9C7A-213D-FE72-D76CDCD19FE9}" dt="2023-05-05T15:19:56.057" v="363" actId="1076"/>
          <ac:spMkLst>
            <pc:docMk/>
            <pc:sldMk cId="4228740931" sldId="324"/>
            <ac:spMk id="2" creationId="{3ED0B373-4E5A-746F-44CA-B0DC7D99FB42}"/>
          </ac:spMkLst>
        </pc:spChg>
        <pc:spChg chg="mod ord">
          <ac:chgData name="Macek  Heidi" userId="S::hmacek@ethz.ch::9f71aaf5-4293-4a64-a1fe-25a52ad980c2" providerId="AD" clId="Web-{F363A548-9C7A-213D-FE72-D76CDCD19FE9}" dt="2023-05-05T14:46:58.332" v="299"/>
          <ac:spMkLst>
            <pc:docMk/>
            <pc:sldMk cId="4228740931" sldId="324"/>
            <ac:spMk id="3" creationId="{DC8F7AB0-B551-499B-BB2F-14667C306815}"/>
          </ac:spMkLst>
        </pc:spChg>
        <pc:spChg chg="add del">
          <ac:chgData name="Macek  Heidi" userId="S::hmacek@ethz.ch::9f71aaf5-4293-4a64-a1fe-25a52ad980c2" providerId="AD" clId="Web-{F363A548-9C7A-213D-FE72-D76CDCD19FE9}" dt="2023-05-05T12:50:16.362" v="90"/>
          <ac:spMkLst>
            <pc:docMk/>
            <pc:sldMk cId="4228740931" sldId="324"/>
            <ac:spMk id="4" creationId="{C919C6F5-44BC-CD85-9241-5374642E7662}"/>
          </ac:spMkLst>
        </pc:spChg>
        <pc:spChg chg="add del mod ord">
          <ac:chgData name="Macek  Heidi" userId="S::hmacek@ethz.ch::9f71aaf5-4293-4a64-a1fe-25a52ad980c2" providerId="AD" clId="Web-{F363A548-9C7A-213D-FE72-D76CDCD19FE9}" dt="2023-05-05T15:20:14.182" v="368"/>
          <ac:spMkLst>
            <pc:docMk/>
            <pc:sldMk cId="4228740931" sldId="324"/>
            <ac:spMk id="5" creationId="{1DD84113-D43E-FAF4-A230-78066C0ACDE6}"/>
          </ac:spMkLst>
        </pc:spChg>
        <pc:spChg chg="add del mod ord">
          <ac:chgData name="Macek  Heidi" userId="S::hmacek@ethz.ch::9f71aaf5-4293-4a64-a1fe-25a52ad980c2" providerId="AD" clId="Web-{F363A548-9C7A-213D-FE72-D76CDCD19FE9}" dt="2023-05-05T14:37:00.286" v="259"/>
          <ac:spMkLst>
            <pc:docMk/>
            <pc:sldMk cId="4228740931" sldId="324"/>
            <ac:spMk id="5" creationId="{A048980B-426E-36D1-1226-7C0CFF04C7A9}"/>
          </ac:spMkLst>
        </pc:spChg>
        <pc:spChg chg="add del mod ord">
          <ac:chgData name="Macek  Heidi" userId="S::hmacek@ethz.ch::9f71aaf5-4293-4a64-a1fe-25a52ad980c2" providerId="AD" clId="Web-{F363A548-9C7A-213D-FE72-D76CDCD19FE9}" dt="2023-05-05T14:37:24.476" v="263"/>
          <ac:spMkLst>
            <pc:docMk/>
            <pc:sldMk cId="4228740931" sldId="324"/>
            <ac:spMk id="6" creationId="{BC101768-B60E-F355-7EC7-5EF4486D7F9B}"/>
          </ac:spMkLst>
        </pc:spChg>
        <pc:spChg chg="add del mod ord">
          <ac:chgData name="Macek  Heidi" userId="S::hmacek@ethz.ch::9f71aaf5-4293-4a64-a1fe-25a52ad980c2" providerId="AD" clId="Web-{F363A548-9C7A-213D-FE72-D76CDCD19FE9}" dt="2023-05-05T14:43:09.924" v="286"/>
          <ac:spMkLst>
            <pc:docMk/>
            <pc:sldMk cId="4228740931" sldId="324"/>
            <ac:spMk id="7" creationId="{2B8AF693-AC49-1E54-F6AF-065019367049}"/>
          </ac:spMkLst>
        </pc:spChg>
        <pc:spChg chg="add mod">
          <ac:chgData name="Macek  Heidi" userId="S::hmacek@ethz.ch::9f71aaf5-4293-4a64-a1fe-25a52ad980c2" providerId="AD" clId="Web-{F363A548-9C7A-213D-FE72-D76CDCD19FE9}" dt="2023-05-05T15:21:49.981" v="384" actId="1076"/>
          <ac:spMkLst>
            <pc:docMk/>
            <pc:sldMk cId="4228740931" sldId="324"/>
            <ac:spMk id="8" creationId="{4A05506C-22D2-7B8E-BC36-A69C3C18BB02}"/>
          </ac:spMkLst>
        </pc:spChg>
        <pc:spChg chg="add mod">
          <ac:chgData name="Macek  Heidi" userId="S::hmacek@ethz.ch::9f71aaf5-4293-4a64-a1fe-25a52ad980c2" providerId="AD" clId="Web-{F363A548-9C7A-213D-FE72-D76CDCD19FE9}" dt="2023-05-05T15:46:30.752" v="399"/>
          <ac:spMkLst>
            <pc:docMk/>
            <pc:sldMk cId="4228740931" sldId="324"/>
            <ac:spMk id="9" creationId="{1816E7F9-A53C-8DB7-7D56-4E2A56F8BB13}"/>
          </ac:spMkLst>
        </pc:spChg>
        <pc:spChg chg="add mod">
          <ac:chgData name="Macek  Heidi" userId="S::hmacek@ethz.ch::9f71aaf5-4293-4a64-a1fe-25a52ad980c2" providerId="AD" clId="Web-{F363A548-9C7A-213D-FE72-D76CDCD19FE9}" dt="2023-05-05T15:01:29.228" v="358" actId="20577"/>
          <ac:spMkLst>
            <pc:docMk/>
            <pc:sldMk cId="4228740931" sldId="324"/>
            <ac:spMk id="10" creationId="{392DE8CB-80FC-382E-854F-67191145759B}"/>
          </ac:spMkLst>
        </pc:spChg>
        <pc:spChg chg="add del mod ord">
          <ac:chgData name="Macek  Heidi" userId="S::hmacek@ethz.ch::9f71aaf5-4293-4a64-a1fe-25a52ad980c2" providerId="AD" clId="Web-{F363A548-9C7A-213D-FE72-D76CDCD19FE9}" dt="2023-05-05T14:42:40.437" v="283"/>
          <ac:spMkLst>
            <pc:docMk/>
            <pc:sldMk cId="4228740931" sldId="324"/>
            <ac:spMk id="18" creationId="{0C1D28D9-63F8-4D2C-EC61-246AE126AC63}"/>
          </ac:spMkLst>
        </pc:spChg>
        <pc:spChg chg="add del mod ord">
          <ac:chgData name="Macek  Heidi" userId="S::hmacek@ethz.ch::9f71aaf5-4293-4a64-a1fe-25a52ad980c2" providerId="AD" clId="Web-{F363A548-9C7A-213D-FE72-D76CDCD19FE9}" dt="2023-05-05T14:42:38.047" v="282"/>
          <ac:spMkLst>
            <pc:docMk/>
            <pc:sldMk cId="4228740931" sldId="324"/>
            <ac:spMk id="20" creationId="{747C856D-1F13-7EF2-5A80-077763C8375C}"/>
          </ac:spMkLst>
        </pc:spChg>
        <pc:spChg chg="add del mod ord">
          <ac:chgData name="Macek  Heidi" userId="S::hmacek@ethz.ch::9f71aaf5-4293-4a64-a1fe-25a52ad980c2" providerId="AD" clId="Web-{F363A548-9C7A-213D-FE72-D76CDCD19FE9}" dt="2023-05-05T14:53:47.161" v="319"/>
          <ac:spMkLst>
            <pc:docMk/>
            <pc:sldMk cId="4228740931" sldId="324"/>
            <ac:spMk id="21" creationId="{56280259-975A-41C9-8713-C8E2DA856EAF}"/>
          </ac:spMkLst>
        </pc:spChg>
        <pc:grpChg chg="add del mod">
          <ac:chgData name="Macek  Heidi" userId="S::hmacek@ethz.ch::9f71aaf5-4293-4a64-a1fe-25a52ad980c2" providerId="AD" clId="Web-{F363A548-9C7A-213D-FE72-D76CDCD19FE9}" dt="2023-05-05T15:21:08.902" v="378" actId="1076"/>
          <ac:grpSpMkLst>
            <pc:docMk/>
            <pc:sldMk cId="4228740931" sldId="324"/>
            <ac:grpSpMk id="13" creationId="{C31C7467-4FD7-7284-D55B-FFC16156F67A}"/>
          </ac:grpSpMkLst>
        </pc:grpChg>
        <pc:grpChg chg="add mod">
          <ac:chgData name="Macek  Heidi" userId="S::hmacek@ethz.ch::9f71aaf5-4293-4a64-a1fe-25a52ad980c2" providerId="AD" clId="Web-{F363A548-9C7A-213D-FE72-D76CDCD19FE9}" dt="2023-05-05T15:20:12.870" v="364" actId="1076"/>
          <ac:grpSpMkLst>
            <pc:docMk/>
            <pc:sldMk cId="4228740931" sldId="324"/>
            <ac:grpSpMk id="14" creationId="{F04D4047-42D9-F9A1-581D-C2E2C2E5596E}"/>
          </ac:grpSpMkLst>
        </pc:grpChg>
        <pc:grpChg chg="add del mod">
          <ac:chgData name="Macek  Heidi" userId="S::hmacek@ethz.ch::9f71aaf5-4293-4a64-a1fe-25a52ad980c2" providerId="AD" clId="Web-{F363A548-9C7A-213D-FE72-D76CDCD19FE9}" dt="2023-05-05T15:20:12.901" v="366" actId="1076"/>
          <ac:grpSpMkLst>
            <pc:docMk/>
            <pc:sldMk cId="4228740931" sldId="324"/>
            <ac:grpSpMk id="15" creationId="{816BEF7E-ED8D-8199-C385-EB1460A07815}"/>
          </ac:grpSpMkLst>
        </pc:grpChg>
        <pc:picChg chg="add mod">
          <ac:chgData name="Macek  Heidi" userId="S::hmacek@ethz.ch::9f71aaf5-4293-4a64-a1fe-25a52ad980c2" providerId="AD" clId="Web-{F363A548-9C7A-213D-FE72-D76CDCD19FE9}" dt="2023-05-05T15:46:25.705" v="398"/>
          <ac:picMkLst>
            <pc:docMk/>
            <pc:sldMk cId="4228740931" sldId="324"/>
            <ac:picMk id="4" creationId="{F11143D7-0A1B-FC64-5C67-942CE5AE8B3A}"/>
          </ac:picMkLst>
        </pc:picChg>
        <pc:picChg chg="add del mod ord">
          <ac:chgData name="Macek  Heidi" userId="S::hmacek@ethz.ch::9f71aaf5-4293-4a64-a1fe-25a52ad980c2" providerId="AD" clId="Web-{F363A548-9C7A-213D-FE72-D76CDCD19FE9}" dt="2023-05-05T12:48:21.589" v="81"/>
          <ac:picMkLst>
            <pc:docMk/>
            <pc:sldMk cId="4228740931" sldId="324"/>
            <ac:picMk id="5" creationId="{220D6C88-63F6-DA95-D680-5738C889FA14}"/>
          </ac:picMkLst>
        </pc:picChg>
        <pc:picChg chg="add del mod ord">
          <ac:chgData name="Macek  Heidi" userId="S::hmacek@ethz.ch::9f71aaf5-4293-4a64-a1fe-25a52ad980c2" providerId="AD" clId="Web-{F363A548-9C7A-213D-FE72-D76CDCD19FE9}" dt="2023-05-05T12:48:29.246" v="83"/>
          <ac:picMkLst>
            <pc:docMk/>
            <pc:sldMk cId="4228740931" sldId="324"/>
            <ac:picMk id="6" creationId="{3827E912-014D-9A95-3BDD-CB635B723C05}"/>
          </ac:picMkLst>
        </pc:picChg>
        <pc:picChg chg="add del mod ord">
          <ac:chgData name="Macek  Heidi" userId="S::hmacek@ethz.ch::9f71aaf5-4293-4a64-a1fe-25a52ad980c2" providerId="AD" clId="Web-{F363A548-9C7A-213D-FE72-D76CDCD19FE9}" dt="2023-05-05T12:48:54.123" v="89"/>
          <ac:picMkLst>
            <pc:docMk/>
            <pc:sldMk cId="4228740931" sldId="324"/>
            <ac:picMk id="7" creationId="{09FACEC7-143F-2360-1960-A2FA475A0034}"/>
          </ac:picMkLst>
        </pc:picChg>
        <pc:picChg chg="add mod">
          <ac:chgData name="Macek  Heidi" userId="S::hmacek@ethz.ch::9f71aaf5-4293-4a64-a1fe-25a52ad980c2" providerId="AD" clId="Web-{F363A548-9C7A-213D-FE72-D76CDCD19FE9}" dt="2023-05-05T15:46:04.627" v="394"/>
          <ac:picMkLst>
            <pc:docMk/>
            <pc:sldMk cId="4228740931" sldId="324"/>
            <ac:picMk id="11" creationId="{21327980-390F-189E-75BA-166E6FCC9187}"/>
          </ac:picMkLst>
        </pc:picChg>
        <pc:picChg chg="add del mod">
          <ac:chgData name="Macek  Heidi" userId="S::hmacek@ethz.ch::9f71aaf5-4293-4a64-a1fe-25a52ad980c2" providerId="AD" clId="Web-{F363A548-9C7A-213D-FE72-D76CDCD19FE9}" dt="2023-05-05T14:22:21.468" v="152"/>
          <ac:picMkLst>
            <pc:docMk/>
            <pc:sldMk cId="4228740931" sldId="324"/>
            <ac:picMk id="12" creationId="{A2FFFB5A-D7C9-6B17-7C0B-CFCF980CA002}"/>
          </ac:picMkLst>
        </pc:picChg>
        <pc:picChg chg="add del mod">
          <ac:chgData name="Macek  Heidi" userId="S::hmacek@ethz.ch::9f71aaf5-4293-4a64-a1fe-25a52ad980c2" providerId="AD" clId="Web-{F363A548-9C7A-213D-FE72-D76CDCD19FE9}" dt="2023-05-05T13:04:13.697" v="139"/>
          <ac:picMkLst>
            <pc:docMk/>
            <pc:sldMk cId="4228740931" sldId="324"/>
            <ac:picMk id="13" creationId="{4618AE3B-800E-DD55-35C6-5D2F07B4F62A}"/>
          </ac:picMkLst>
        </pc:picChg>
        <pc:picChg chg="add del mod">
          <ac:chgData name="Macek  Heidi" userId="S::hmacek@ethz.ch::9f71aaf5-4293-4a64-a1fe-25a52ad980c2" providerId="AD" clId="Web-{F363A548-9C7A-213D-FE72-D76CDCD19FE9}" dt="2023-05-05T13:04:57.371" v="146"/>
          <ac:picMkLst>
            <pc:docMk/>
            <pc:sldMk cId="4228740931" sldId="324"/>
            <ac:picMk id="14" creationId="{83FA1FD2-BD8A-028B-72AA-B67BE9FCA197}"/>
          </ac:picMkLst>
        </pc:picChg>
        <pc:picChg chg="add del mod">
          <ac:chgData name="Macek  Heidi" userId="S::hmacek@ethz.ch::9f71aaf5-4293-4a64-a1fe-25a52ad980c2" providerId="AD" clId="Web-{F363A548-9C7A-213D-FE72-D76CDCD19FE9}" dt="2023-05-05T13:04:58.793" v="147"/>
          <ac:picMkLst>
            <pc:docMk/>
            <pc:sldMk cId="4228740931" sldId="324"/>
            <ac:picMk id="15" creationId="{6B5ED3CC-0780-6815-C5B4-B1110AEC657E}"/>
          </ac:picMkLst>
        </pc:picChg>
        <pc:picChg chg="add mod">
          <ac:chgData name="Macek  Heidi" userId="S::hmacek@ethz.ch::9f71aaf5-4293-4a64-a1fe-25a52ad980c2" providerId="AD" clId="Web-{F363A548-9C7A-213D-FE72-D76CDCD19FE9}" dt="2023-05-05T15:46:13.612" v="396"/>
          <ac:picMkLst>
            <pc:docMk/>
            <pc:sldMk cId="4228740931" sldId="324"/>
            <ac:picMk id="16" creationId="{065E3068-9405-1FF8-9FBC-93733C13C3B2}"/>
          </ac:picMkLst>
        </pc:picChg>
      </pc:sldChg>
      <pc:sldChg chg="addSp delSp modSp mod modClrScheme chgLayout">
        <pc:chgData name="Macek  Heidi" userId="S::hmacek@ethz.ch::9f71aaf5-4293-4a64-a1fe-25a52ad980c2" providerId="AD" clId="Web-{F363A548-9C7A-213D-FE72-D76CDCD19FE9}" dt="2023-05-05T16:27:30.680" v="754" actId="14100"/>
        <pc:sldMkLst>
          <pc:docMk/>
          <pc:sldMk cId="274089538" sldId="325"/>
        </pc:sldMkLst>
        <pc:spChg chg="del mod">
          <ac:chgData name="Macek  Heidi" userId="S::hmacek@ethz.ch::9f71aaf5-4293-4a64-a1fe-25a52ad980c2" providerId="AD" clId="Web-{F363A548-9C7A-213D-FE72-D76CDCD19FE9}" dt="2023-05-05T15:56:43.647" v="403"/>
          <ac:spMkLst>
            <pc:docMk/>
            <pc:sldMk cId="274089538" sldId="325"/>
            <ac:spMk id="2" creationId="{E27E4CC9-8036-A361-92A8-71AD5E87A9CB}"/>
          </ac:spMkLst>
        </pc:spChg>
        <pc:spChg chg="add del mod">
          <ac:chgData name="Macek  Heidi" userId="S::hmacek@ethz.ch::9f71aaf5-4293-4a64-a1fe-25a52ad980c2" providerId="AD" clId="Web-{F363A548-9C7A-213D-FE72-D76CDCD19FE9}" dt="2023-05-05T12:40:47.545" v="19"/>
          <ac:spMkLst>
            <pc:docMk/>
            <pc:sldMk cId="274089538" sldId="325"/>
            <ac:spMk id="4" creationId="{A9C92319-684A-D38A-C1DA-9A88C86E22C2}"/>
          </ac:spMkLst>
        </pc:spChg>
        <pc:spChg chg="add del mod">
          <ac:chgData name="Macek  Heidi" userId="S::hmacek@ethz.ch::9f71aaf5-4293-4a64-a1fe-25a52ad980c2" providerId="AD" clId="Web-{F363A548-9C7A-213D-FE72-D76CDCD19FE9}" dt="2023-05-05T12:40:44.654" v="18"/>
          <ac:spMkLst>
            <pc:docMk/>
            <pc:sldMk cId="274089538" sldId="325"/>
            <ac:spMk id="6" creationId="{13A83C67-8CD6-F51B-3196-EF00E349AB42}"/>
          </ac:spMkLst>
        </pc:spChg>
        <pc:spChg chg="add">
          <ac:chgData name="Macek  Heidi" userId="S::hmacek@ethz.ch::9f71aaf5-4293-4a64-a1fe-25a52ad980c2" providerId="AD" clId="Web-{F363A548-9C7A-213D-FE72-D76CDCD19FE9}" dt="2023-05-05T16:01:02.957" v="414"/>
          <ac:spMkLst>
            <pc:docMk/>
            <pc:sldMk cId="274089538" sldId="325"/>
            <ac:spMk id="7" creationId="{0D088C8D-0EE7-1D58-B968-99BE3712ACA7}"/>
          </ac:spMkLst>
        </pc:spChg>
        <pc:spChg chg="add mod ord">
          <ac:chgData name="Macek  Heidi" userId="S::hmacek@ethz.ch::9f71aaf5-4293-4a64-a1fe-25a52ad980c2" providerId="AD" clId="Web-{F363A548-9C7A-213D-FE72-D76CDCD19FE9}" dt="2023-05-05T16:22:34.526" v="646" actId="14100"/>
          <ac:spMkLst>
            <pc:docMk/>
            <pc:sldMk cId="274089538" sldId="325"/>
            <ac:spMk id="8" creationId="{3DC2B56B-3206-9332-D44A-7EB9FA67B639}"/>
          </ac:spMkLst>
        </pc:spChg>
        <pc:spChg chg="add mod">
          <ac:chgData name="Macek  Heidi" userId="S::hmacek@ethz.ch::9f71aaf5-4293-4a64-a1fe-25a52ad980c2" providerId="AD" clId="Web-{F363A548-9C7A-213D-FE72-D76CDCD19FE9}" dt="2023-05-05T16:08:53.501" v="490" actId="1076"/>
          <ac:spMkLst>
            <pc:docMk/>
            <pc:sldMk cId="274089538" sldId="325"/>
            <ac:spMk id="34" creationId="{81681B07-60DC-08F5-C609-E7E44E6652A3}"/>
          </ac:spMkLst>
        </pc:spChg>
        <pc:spChg chg="add mod">
          <ac:chgData name="Macek  Heidi" userId="S::hmacek@ethz.ch::9f71aaf5-4293-4a64-a1fe-25a52ad980c2" providerId="AD" clId="Web-{F363A548-9C7A-213D-FE72-D76CDCD19FE9}" dt="2023-05-05T16:08:50.407" v="489" actId="1076"/>
          <ac:spMkLst>
            <pc:docMk/>
            <pc:sldMk cId="274089538" sldId="325"/>
            <ac:spMk id="36" creationId="{CC2BB509-121B-57D1-6E84-D345AE1CBB18}"/>
          </ac:spMkLst>
        </pc:spChg>
        <pc:spChg chg="add mod">
          <ac:chgData name="Macek  Heidi" userId="S::hmacek@ethz.ch::9f71aaf5-4293-4a64-a1fe-25a52ad980c2" providerId="AD" clId="Web-{F363A548-9C7A-213D-FE72-D76CDCD19FE9}" dt="2023-05-05T16:09:27.454" v="500" actId="1076"/>
          <ac:spMkLst>
            <pc:docMk/>
            <pc:sldMk cId="274089538" sldId="325"/>
            <ac:spMk id="37" creationId="{6267D330-1136-FF21-2C30-A8B09FBDF746}"/>
          </ac:spMkLst>
        </pc:spChg>
        <pc:spChg chg="add mod">
          <ac:chgData name="Macek  Heidi" userId="S::hmacek@ethz.ch::9f71aaf5-4293-4a64-a1fe-25a52ad980c2" providerId="AD" clId="Web-{F363A548-9C7A-213D-FE72-D76CDCD19FE9}" dt="2023-05-05T16:10:35.469" v="530" actId="1076"/>
          <ac:spMkLst>
            <pc:docMk/>
            <pc:sldMk cId="274089538" sldId="325"/>
            <ac:spMk id="38" creationId="{21FCC51D-90ED-5F09-2E9A-9E851E0DD645}"/>
          </ac:spMkLst>
        </pc:spChg>
        <pc:spChg chg="add mod">
          <ac:chgData name="Macek  Heidi" userId="S::hmacek@ethz.ch::9f71aaf5-4293-4a64-a1fe-25a52ad980c2" providerId="AD" clId="Web-{F363A548-9C7A-213D-FE72-D76CDCD19FE9}" dt="2023-05-05T16:13:54.514" v="542" actId="1076"/>
          <ac:spMkLst>
            <pc:docMk/>
            <pc:sldMk cId="274089538" sldId="325"/>
            <ac:spMk id="39" creationId="{D04EC25D-B4D3-2A8E-819F-2415AFC6269B}"/>
          </ac:spMkLst>
        </pc:spChg>
        <pc:spChg chg="add mod">
          <ac:chgData name="Macek  Heidi" userId="S::hmacek@ethz.ch::9f71aaf5-4293-4a64-a1fe-25a52ad980c2" providerId="AD" clId="Web-{F363A548-9C7A-213D-FE72-D76CDCD19FE9}" dt="2023-05-05T16:14:11.233" v="548" actId="20577"/>
          <ac:spMkLst>
            <pc:docMk/>
            <pc:sldMk cId="274089538" sldId="325"/>
            <ac:spMk id="40" creationId="{12FB706C-BC03-6AEE-8756-D2F26FC4B7DD}"/>
          </ac:spMkLst>
        </pc:spChg>
        <pc:spChg chg="add mod">
          <ac:chgData name="Macek  Heidi" userId="S::hmacek@ethz.ch::9f71aaf5-4293-4a64-a1fe-25a52ad980c2" providerId="AD" clId="Web-{F363A548-9C7A-213D-FE72-D76CDCD19FE9}" dt="2023-05-05T16:14:42.061" v="552" actId="1076"/>
          <ac:spMkLst>
            <pc:docMk/>
            <pc:sldMk cId="274089538" sldId="325"/>
            <ac:spMk id="41" creationId="{8F051CD6-C639-71DE-A1C6-7807D2CC7873}"/>
          </ac:spMkLst>
        </pc:spChg>
        <pc:spChg chg="add mod">
          <ac:chgData name="Macek  Heidi" userId="S::hmacek@ethz.ch::9f71aaf5-4293-4a64-a1fe-25a52ad980c2" providerId="AD" clId="Web-{F363A548-9C7A-213D-FE72-D76CDCD19FE9}" dt="2023-05-05T16:14:50.639" v="554" actId="1076"/>
          <ac:spMkLst>
            <pc:docMk/>
            <pc:sldMk cId="274089538" sldId="325"/>
            <ac:spMk id="42" creationId="{90210A71-1ED9-6F1D-6309-63DBCCB62799}"/>
          </ac:spMkLst>
        </pc:spChg>
        <pc:spChg chg="add del mod">
          <ac:chgData name="Macek  Heidi" userId="S::hmacek@ethz.ch::9f71aaf5-4293-4a64-a1fe-25a52ad980c2" providerId="AD" clId="Web-{F363A548-9C7A-213D-FE72-D76CDCD19FE9}" dt="2023-05-05T16:19:32.840" v="600" actId="1076"/>
          <ac:spMkLst>
            <pc:docMk/>
            <pc:sldMk cId="274089538" sldId="325"/>
            <ac:spMk id="43" creationId="{08461405-8228-DF5A-3277-4244985E7745}"/>
          </ac:spMkLst>
        </pc:spChg>
        <pc:spChg chg="add mod">
          <ac:chgData name="Macek  Heidi" userId="S::hmacek@ethz.ch::9f71aaf5-4293-4a64-a1fe-25a52ad980c2" providerId="AD" clId="Web-{F363A548-9C7A-213D-FE72-D76CDCD19FE9}" dt="2023-05-05T16:21:44.136" v="642" actId="1076"/>
          <ac:spMkLst>
            <pc:docMk/>
            <pc:sldMk cId="274089538" sldId="325"/>
            <ac:spMk id="44" creationId="{56BF3C9B-BB50-2D9B-0E92-ADF6273BE529}"/>
          </ac:spMkLst>
        </pc:spChg>
        <pc:spChg chg="add del">
          <ac:chgData name="Macek  Heidi" userId="S::hmacek@ethz.ch::9f71aaf5-4293-4a64-a1fe-25a52ad980c2" providerId="AD" clId="Web-{F363A548-9C7A-213D-FE72-D76CDCD19FE9}" dt="2023-05-05T16:22:26.417" v="645"/>
          <ac:spMkLst>
            <pc:docMk/>
            <pc:sldMk cId="274089538" sldId="325"/>
            <ac:spMk id="48" creationId="{8186C1EA-77DD-9AA8-9498-86636E2EFDBE}"/>
          </ac:spMkLst>
        </pc:spChg>
        <pc:spChg chg="add del mod topLvl">
          <ac:chgData name="Macek  Heidi" userId="S::hmacek@ethz.ch::9f71aaf5-4293-4a64-a1fe-25a52ad980c2" providerId="AD" clId="Web-{F363A548-9C7A-213D-FE72-D76CDCD19FE9}" dt="2023-05-05T16:23:48.885" v="676" actId="14100"/>
          <ac:spMkLst>
            <pc:docMk/>
            <pc:sldMk cId="274089538" sldId="325"/>
            <ac:spMk id="50" creationId="{CCA86589-4548-F5AF-E367-4D1E12E3BD63}"/>
          </ac:spMkLst>
        </pc:spChg>
        <pc:spChg chg="add del mod">
          <ac:chgData name="Macek  Heidi" userId="S::hmacek@ethz.ch::9f71aaf5-4293-4a64-a1fe-25a52ad980c2" providerId="AD" clId="Web-{F363A548-9C7A-213D-FE72-D76CDCD19FE9}" dt="2023-05-05T16:24:53.525" v="687"/>
          <ac:spMkLst>
            <pc:docMk/>
            <pc:sldMk cId="274089538" sldId="325"/>
            <ac:spMk id="52" creationId="{AF2A0310-8D40-4271-2F71-2F0BE72037B3}"/>
          </ac:spMkLst>
        </pc:spChg>
        <pc:spChg chg="mod">
          <ac:chgData name="Macek  Heidi" userId="S::hmacek@ethz.ch::9f71aaf5-4293-4a64-a1fe-25a52ad980c2" providerId="AD" clId="Web-{F363A548-9C7A-213D-FE72-D76CDCD19FE9}" dt="2023-05-05T16:25:35.947" v="718" actId="1076"/>
          <ac:spMkLst>
            <pc:docMk/>
            <pc:sldMk cId="274089538" sldId="325"/>
            <ac:spMk id="54" creationId="{63689227-A2DE-5F2D-8463-8909CC7F8E86}"/>
          </ac:spMkLst>
        </pc:spChg>
        <pc:spChg chg="mod">
          <ac:chgData name="Macek  Heidi" userId="S::hmacek@ethz.ch::9f71aaf5-4293-4a64-a1fe-25a52ad980c2" providerId="AD" clId="Web-{F363A548-9C7A-213D-FE72-D76CDCD19FE9}" dt="2023-05-05T16:27:20.368" v="751" actId="14100"/>
          <ac:spMkLst>
            <pc:docMk/>
            <pc:sldMk cId="274089538" sldId="325"/>
            <ac:spMk id="57" creationId="{53FEFA64-1297-6941-4112-4E160A7CBF9F}"/>
          </ac:spMkLst>
        </pc:spChg>
        <pc:spChg chg="del">
          <ac:chgData name="Macek  Heidi" userId="S::hmacek@ethz.ch::9f71aaf5-4293-4a64-a1fe-25a52ad980c2" providerId="AD" clId="Web-{F363A548-9C7A-213D-FE72-D76CDCD19FE9}" dt="2023-05-05T12:40:15.840" v="8"/>
          <ac:spMkLst>
            <pc:docMk/>
            <pc:sldMk cId="274089538" sldId="325"/>
            <ac:spMk id="462" creationId="{00000000-0000-0000-0000-000000000000}"/>
          </ac:spMkLst>
        </pc:spChg>
        <pc:spChg chg="mod ord">
          <ac:chgData name="Macek  Heidi" userId="S::hmacek@ethz.ch::9f71aaf5-4293-4a64-a1fe-25a52ad980c2" providerId="AD" clId="Web-{F363A548-9C7A-213D-FE72-D76CDCD19FE9}" dt="2023-05-05T14:46:58.332" v="299"/>
          <ac:spMkLst>
            <pc:docMk/>
            <pc:sldMk cId="274089538" sldId="325"/>
            <ac:spMk id="464" creationId="{00000000-0000-0000-0000-000000000000}"/>
          </ac:spMkLst>
        </pc:spChg>
        <pc:grpChg chg="add">
          <ac:chgData name="Macek  Heidi" userId="S::hmacek@ethz.ch::9f71aaf5-4293-4a64-a1fe-25a52ad980c2" providerId="AD" clId="Web-{F363A548-9C7A-213D-FE72-D76CDCD19FE9}" dt="2023-05-05T16:02:06.926" v="420"/>
          <ac:grpSpMkLst>
            <pc:docMk/>
            <pc:sldMk cId="274089538" sldId="325"/>
            <ac:grpSpMk id="10" creationId="{36C1245B-5842-077B-8071-E9BC78BEB09E}"/>
          </ac:grpSpMkLst>
        </pc:grpChg>
        <pc:grpChg chg="add">
          <ac:chgData name="Macek  Heidi" userId="S::hmacek@ethz.ch::9f71aaf5-4293-4a64-a1fe-25a52ad980c2" providerId="AD" clId="Web-{F363A548-9C7A-213D-FE72-D76CDCD19FE9}" dt="2023-05-05T16:03:56.784" v="432"/>
          <ac:grpSpMkLst>
            <pc:docMk/>
            <pc:sldMk cId="274089538" sldId="325"/>
            <ac:grpSpMk id="13" creationId="{31D8BDA2-30AE-8494-BC1F-6A245BE5D92C}"/>
          </ac:grpSpMkLst>
        </pc:grpChg>
        <pc:grpChg chg="add">
          <ac:chgData name="Macek  Heidi" userId="S::hmacek@ethz.ch::9f71aaf5-4293-4a64-a1fe-25a52ad980c2" providerId="AD" clId="Web-{F363A548-9C7A-213D-FE72-D76CDCD19FE9}" dt="2023-05-05T16:05:24.377" v="443"/>
          <ac:grpSpMkLst>
            <pc:docMk/>
            <pc:sldMk cId="274089538" sldId="325"/>
            <ac:grpSpMk id="16" creationId="{D513588B-DCEF-ABC4-FD40-E107E754CA4F}"/>
          </ac:grpSpMkLst>
        </pc:grpChg>
        <pc:grpChg chg="add mod">
          <ac:chgData name="Macek  Heidi" userId="S::hmacek@ethz.ch::9f71aaf5-4293-4a64-a1fe-25a52ad980c2" providerId="AD" clId="Web-{F363A548-9C7A-213D-FE72-D76CDCD19FE9}" dt="2023-05-05T16:25:50.040" v="724" actId="1076"/>
          <ac:grpSpMkLst>
            <pc:docMk/>
            <pc:sldMk cId="274089538" sldId="325"/>
            <ac:grpSpMk id="17" creationId="{41AAF3DF-B3CC-7FF2-F091-39FC9E6BE8FE}"/>
          </ac:grpSpMkLst>
        </pc:grpChg>
        <pc:grpChg chg="add">
          <ac:chgData name="Macek  Heidi" userId="S::hmacek@ethz.ch::9f71aaf5-4293-4a64-a1fe-25a52ad980c2" providerId="AD" clId="Web-{F363A548-9C7A-213D-FE72-D76CDCD19FE9}" dt="2023-05-05T16:21:52.792" v="643"/>
          <ac:grpSpMkLst>
            <pc:docMk/>
            <pc:sldMk cId="274089538" sldId="325"/>
            <ac:grpSpMk id="46" creationId="{52BEF8AC-7462-3548-D8EC-35CAB13443B8}"/>
          </ac:grpSpMkLst>
        </pc:grpChg>
        <pc:grpChg chg="add del mod">
          <ac:chgData name="Macek  Heidi" userId="S::hmacek@ethz.ch::9f71aaf5-4293-4a64-a1fe-25a52ad980c2" providerId="AD" clId="Web-{F363A548-9C7A-213D-FE72-D76CDCD19FE9}" dt="2023-05-05T16:24:10.556" v="681" actId="14100"/>
          <ac:grpSpMkLst>
            <pc:docMk/>
            <pc:sldMk cId="274089538" sldId="325"/>
            <ac:grpSpMk id="49" creationId="{8884D5AF-FD00-6EC3-0025-5D8DDB7D8017}"/>
          </ac:grpSpMkLst>
        </pc:grpChg>
        <pc:grpChg chg="add mod">
          <ac:chgData name="Macek  Heidi" userId="S::hmacek@ethz.ch::9f71aaf5-4293-4a64-a1fe-25a52ad980c2" providerId="AD" clId="Web-{F363A548-9C7A-213D-FE72-D76CDCD19FE9}" dt="2023-05-05T16:26:30.712" v="727" actId="1076"/>
          <ac:grpSpMkLst>
            <pc:docMk/>
            <pc:sldMk cId="274089538" sldId="325"/>
            <ac:grpSpMk id="53" creationId="{F79AF458-F369-CA99-044B-A627FC75E885}"/>
          </ac:grpSpMkLst>
        </pc:grpChg>
        <pc:grpChg chg="add mod">
          <ac:chgData name="Macek  Heidi" userId="S::hmacek@ethz.ch::9f71aaf5-4293-4a64-a1fe-25a52ad980c2" providerId="AD" clId="Web-{F363A548-9C7A-213D-FE72-D76CDCD19FE9}" dt="2023-05-05T16:27:24.368" v="752" actId="1076"/>
          <ac:grpSpMkLst>
            <pc:docMk/>
            <pc:sldMk cId="274089538" sldId="325"/>
            <ac:grpSpMk id="56" creationId="{1CE0589C-7653-B046-1824-0ADA897C7B28}"/>
          </ac:grpSpMkLst>
        </pc:grpChg>
        <pc:picChg chg="add del mod">
          <ac:chgData name="Macek  Heidi" userId="S::hmacek@ethz.ch::9f71aaf5-4293-4a64-a1fe-25a52ad980c2" providerId="AD" clId="Web-{F363A548-9C7A-213D-FE72-D76CDCD19FE9}" dt="2023-05-05T15:57:01.272" v="405"/>
          <ac:picMkLst>
            <pc:docMk/>
            <pc:sldMk cId="274089538" sldId="325"/>
            <ac:picMk id="3" creationId="{6438E8FA-80EB-CDBE-5812-CD110ED77F33}"/>
          </ac:picMkLst>
        </pc:picChg>
        <pc:picChg chg="add del mod">
          <ac:chgData name="Macek  Heidi" userId="S::hmacek@ethz.ch::9f71aaf5-4293-4a64-a1fe-25a52ad980c2" providerId="AD" clId="Web-{F363A548-9C7A-213D-FE72-D76CDCD19FE9}" dt="2023-05-05T15:57:22.271" v="407"/>
          <ac:picMkLst>
            <pc:docMk/>
            <pc:sldMk cId="274089538" sldId="325"/>
            <ac:picMk id="4" creationId="{51B16023-D9E8-B1A9-7983-9CDEFD2B8FA3}"/>
          </ac:picMkLst>
        </pc:picChg>
        <pc:picChg chg="add mod">
          <ac:chgData name="Macek  Heidi" userId="S::hmacek@ethz.ch::9f71aaf5-4293-4a64-a1fe-25a52ad980c2" providerId="AD" clId="Web-{F363A548-9C7A-213D-FE72-D76CDCD19FE9}" dt="2023-05-05T16:00:03.567" v="412" actId="1076"/>
          <ac:picMkLst>
            <pc:docMk/>
            <pc:sldMk cId="274089538" sldId="325"/>
            <ac:picMk id="5" creationId="{037AC713-3BEB-67F5-B643-D37701BD1F5F}"/>
          </ac:picMkLst>
        </pc:picChg>
        <pc:picChg chg="add mod">
          <ac:chgData name="Macek  Heidi" userId="S::hmacek@ethz.ch::9f71aaf5-4293-4a64-a1fe-25a52ad980c2" providerId="AD" clId="Web-{F363A548-9C7A-213D-FE72-D76CDCD19FE9}" dt="2023-05-05T16:00:04.833" v="413" actId="1076"/>
          <ac:picMkLst>
            <pc:docMk/>
            <pc:sldMk cId="274089538" sldId="325"/>
            <ac:picMk id="6" creationId="{AA067351-A2B7-1034-F257-5CA6A2CA0B2E}"/>
          </ac:picMkLst>
        </pc:picChg>
        <pc:cxnChg chg="add mod">
          <ac:chgData name="Macek  Heidi" userId="S::hmacek@ethz.ch::9f71aaf5-4293-4a64-a1fe-25a52ad980c2" providerId="AD" clId="Web-{F363A548-9C7A-213D-FE72-D76CDCD19FE9}" dt="2023-05-05T16:01:53.660" v="419"/>
          <ac:cxnSpMkLst>
            <pc:docMk/>
            <pc:sldMk cId="274089538" sldId="325"/>
            <ac:cxnSpMk id="9" creationId="{B804468F-59B1-EF69-DABA-CA44DBF730E4}"/>
          </ac:cxnSpMkLst>
        </pc:cxnChg>
        <pc:cxnChg chg="add mod">
          <ac:chgData name="Macek  Heidi" userId="S::hmacek@ethz.ch::9f71aaf5-4293-4a64-a1fe-25a52ad980c2" providerId="AD" clId="Web-{F363A548-9C7A-213D-FE72-D76CDCD19FE9}" dt="2023-05-05T16:03:13.472" v="431"/>
          <ac:cxnSpMkLst>
            <pc:docMk/>
            <pc:sldMk cId="274089538" sldId="325"/>
            <ac:cxnSpMk id="11" creationId="{9BD55271-0E07-DFBE-F220-6FFA19F17CD1}"/>
          </ac:cxnSpMkLst>
        </pc:cxnChg>
        <pc:cxnChg chg="add mod">
          <ac:chgData name="Macek  Heidi" userId="S::hmacek@ethz.ch::9f71aaf5-4293-4a64-a1fe-25a52ad980c2" providerId="AD" clId="Web-{F363A548-9C7A-213D-FE72-D76CDCD19FE9}" dt="2023-05-05T16:03:13.456" v="430"/>
          <ac:cxnSpMkLst>
            <pc:docMk/>
            <pc:sldMk cId="274089538" sldId="325"/>
            <ac:cxnSpMk id="12" creationId="{13851D65-FD63-2A21-254C-09609C9D1375}"/>
          </ac:cxnSpMkLst>
        </pc:cxnChg>
        <pc:cxnChg chg="add mod">
          <ac:chgData name="Macek  Heidi" userId="S::hmacek@ethz.ch::9f71aaf5-4293-4a64-a1fe-25a52ad980c2" providerId="AD" clId="Web-{F363A548-9C7A-213D-FE72-D76CDCD19FE9}" dt="2023-05-05T16:05:04.268" v="440" actId="14100"/>
          <ac:cxnSpMkLst>
            <pc:docMk/>
            <pc:sldMk cId="274089538" sldId="325"/>
            <ac:cxnSpMk id="14" creationId="{706BDE03-F511-3D1D-6830-99025B815D8C}"/>
          </ac:cxnSpMkLst>
        </pc:cxnChg>
        <pc:cxnChg chg="add mod">
          <ac:chgData name="Macek  Heidi" userId="S::hmacek@ethz.ch::9f71aaf5-4293-4a64-a1fe-25a52ad980c2" providerId="AD" clId="Web-{F363A548-9C7A-213D-FE72-D76CDCD19FE9}" dt="2023-05-05T16:05:15.081" v="442" actId="1076"/>
          <ac:cxnSpMkLst>
            <pc:docMk/>
            <pc:sldMk cId="274089538" sldId="325"/>
            <ac:cxnSpMk id="15" creationId="{0855B590-51E6-EFFD-45AA-A7283D25A799}"/>
          </ac:cxnSpMkLst>
        </pc:cxnChg>
        <pc:cxnChg chg="add mod">
          <ac:chgData name="Macek  Heidi" userId="S::hmacek@ethz.ch::9f71aaf5-4293-4a64-a1fe-25a52ad980c2" providerId="AD" clId="Web-{F363A548-9C7A-213D-FE72-D76CDCD19FE9}" dt="2023-05-05T16:05:57.002" v="449" actId="1076"/>
          <ac:cxnSpMkLst>
            <pc:docMk/>
            <pc:sldMk cId="274089538" sldId="325"/>
            <ac:cxnSpMk id="19" creationId="{D783EB70-6405-122D-F92F-A5D5101E45EF}"/>
          </ac:cxnSpMkLst>
        </pc:cxnChg>
        <pc:cxnChg chg="add mod">
          <ac:chgData name="Macek  Heidi" userId="S::hmacek@ethz.ch::9f71aaf5-4293-4a64-a1fe-25a52ad980c2" providerId="AD" clId="Web-{F363A548-9C7A-213D-FE72-D76CDCD19FE9}" dt="2023-05-05T16:05:52.346" v="448" actId="1076"/>
          <ac:cxnSpMkLst>
            <pc:docMk/>
            <pc:sldMk cId="274089538" sldId="325"/>
            <ac:cxnSpMk id="21" creationId="{4379CAF9-6F21-F615-E854-9002940E3B05}"/>
          </ac:cxnSpMkLst>
        </pc:cxnChg>
        <pc:cxnChg chg="add mod">
          <ac:chgData name="Macek  Heidi" userId="S::hmacek@ethz.ch::9f71aaf5-4293-4a64-a1fe-25a52ad980c2" providerId="AD" clId="Web-{F363A548-9C7A-213D-FE72-D76CDCD19FE9}" dt="2023-05-05T16:18:38.340" v="573" actId="1076"/>
          <ac:cxnSpMkLst>
            <pc:docMk/>
            <pc:sldMk cId="274089538" sldId="325"/>
            <ac:cxnSpMk id="23" creationId="{EC43EE00-EE5C-A098-60F4-884E8B99EE4D}"/>
          </ac:cxnSpMkLst>
        </pc:cxnChg>
        <pc:cxnChg chg="add mod">
          <ac:chgData name="Macek  Heidi" userId="S::hmacek@ethz.ch::9f71aaf5-4293-4a64-a1fe-25a52ad980c2" providerId="AD" clId="Web-{F363A548-9C7A-213D-FE72-D76CDCD19FE9}" dt="2023-05-05T16:06:10.455" v="454" actId="1076"/>
          <ac:cxnSpMkLst>
            <pc:docMk/>
            <pc:sldMk cId="274089538" sldId="325"/>
            <ac:cxnSpMk id="25" creationId="{7FF268B6-A402-21F9-90BD-B424C50C7A8C}"/>
          </ac:cxnSpMkLst>
        </pc:cxnChg>
        <pc:cxnChg chg="add mod">
          <ac:chgData name="Macek  Heidi" userId="S::hmacek@ethz.ch::9f71aaf5-4293-4a64-a1fe-25a52ad980c2" providerId="AD" clId="Web-{F363A548-9C7A-213D-FE72-D76CDCD19FE9}" dt="2023-05-05T16:06:42.830" v="460" actId="1076"/>
          <ac:cxnSpMkLst>
            <pc:docMk/>
            <pc:sldMk cId="274089538" sldId="325"/>
            <ac:cxnSpMk id="27" creationId="{03D9F894-A4C9-6526-AD0E-D25739F68194}"/>
          </ac:cxnSpMkLst>
        </pc:cxnChg>
        <pc:cxnChg chg="add mod">
          <ac:chgData name="Macek  Heidi" userId="S::hmacek@ethz.ch::9f71aaf5-4293-4a64-a1fe-25a52ad980c2" providerId="AD" clId="Web-{F363A548-9C7A-213D-FE72-D76CDCD19FE9}" dt="2023-05-05T16:07:03.939" v="462" actId="1076"/>
          <ac:cxnSpMkLst>
            <pc:docMk/>
            <pc:sldMk cId="274089538" sldId="325"/>
            <ac:cxnSpMk id="29" creationId="{40B8DDBA-0D45-9067-6B62-E48B0933F8B1}"/>
          </ac:cxnSpMkLst>
        </pc:cxnChg>
        <pc:cxnChg chg="add mod">
          <ac:chgData name="Macek  Heidi" userId="S::hmacek@ethz.ch::9f71aaf5-4293-4a64-a1fe-25a52ad980c2" providerId="AD" clId="Web-{F363A548-9C7A-213D-FE72-D76CDCD19FE9}" dt="2023-05-05T16:07:13.470" v="464" actId="1076"/>
          <ac:cxnSpMkLst>
            <pc:docMk/>
            <pc:sldMk cId="274089538" sldId="325"/>
            <ac:cxnSpMk id="30" creationId="{51CDD0E4-B7D8-38B3-001D-FFBD2B23DC1B}"/>
          </ac:cxnSpMkLst>
        </pc:cxnChg>
        <pc:cxnChg chg="add mod">
          <ac:chgData name="Macek  Heidi" userId="S::hmacek@ethz.ch::9f71aaf5-4293-4a64-a1fe-25a52ad980c2" providerId="AD" clId="Web-{F363A548-9C7A-213D-FE72-D76CDCD19FE9}" dt="2023-05-05T16:07:38.158" v="468"/>
          <ac:cxnSpMkLst>
            <pc:docMk/>
            <pc:sldMk cId="274089538" sldId="325"/>
            <ac:cxnSpMk id="32" creationId="{0EAF11C6-2DE1-1D96-BAE2-43585D5F337E}"/>
          </ac:cxnSpMkLst>
        </pc:cxnChg>
        <pc:cxnChg chg="add mod">
          <ac:chgData name="Macek  Heidi" userId="S::hmacek@ethz.ch::9f71aaf5-4293-4a64-a1fe-25a52ad980c2" providerId="AD" clId="Web-{F363A548-9C7A-213D-FE72-D76CDCD19FE9}" dt="2023-05-05T16:07:47.048" v="470" actId="1076"/>
          <ac:cxnSpMkLst>
            <pc:docMk/>
            <pc:sldMk cId="274089538" sldId="325"/>
            <ac:cxnSpMk id="33" creationId="{6A8B0520-3467-9B98-300F-1596C2E337C7}"/>
          </ac:cxnSpMkLst>
        </pc:cxnChg>
        <pc:cxnChg chg="add del mod">
          <ac:chgData name="Macek  Heidi" userId="S::hmacek@ethz.ch::9f71aaf5-4293-4a64-a1fe-25a52ad980c2" providerId="AD" clId="Web-{F363A548-9C7A-213D-FE72-D76CDCD19FE9}" dt="2023-05-05T16:08:41.126" v="487"/>
          <ac:cxnSpMkLst>
            <pc:docMk/>
            <pc:sldMk cId="274089538" sldId="325"/>
            <ac:cxnSpMk id="35" creationId="{AC072C59-44A9-DAF9-83D6-42249861E9CE}"/>
          </ac:cxnSpMkLst>
        </pc:cxnChg>
        <pc:cxnChg chg="add mod">
          <ac:chgData name="Macek  Heidi" userId="S::hmacek@ethz.ch::9f71aaf5-4293-4a64-a1fe-25a52ad980c2" providerId="AD" clId="Web-{F363A548-9C7A-213D-FE72-D76CDCD19FE9}" dt="2023-05-05T16:21:09.511" v="636"/>
          <ac:cxnSpMkLst>
            <pc:docMk/>
            <pc:sldMk cId="274089538" sldId="325"/>
            <ac:cxnSpMk id="45" creationId="{047BE86B-E692-6B85-2C26-B3DFCFFA2401}"/>
          </ac:cxnSpMkLst>
        </pc:cxnChg>
        <pc:cxnChg chg="mod topLvl">
          <ac:chgData name="Macek  Heidi" userId="S::hmacek@ethz.ch::9f71aaf5-4293-4a64-a1fe-25a52ad980c2" providerId="AD" clId="Web-{F363A548-9C7A-213D-FE72-D76CDCD19FE9}" dt="2023-05-05T16:24:27.494" v="683" actId="14100"/>
          <ac:cxnSpMkLst>
            <pc:docMk/>
            <pc:sldMk cId="274089538" sldId="325"/>
            <ac:cxnSpMk id="51" creationId="{61DE5A08-EF56-BD57-91D5-561B28EC110F}"/>
          </ac:cxnSpMkLst>
        </pc:cxnChg>
        <pc:cxnChg chg="mod">
          <ac:chgData name="Macek  Heidi" userId="S::hmacek@ethz.ch::9f71aaf5-4293-4a64-a1fe-25a52ad980c2" providerId="AD" clId="Web-{F363A548-9C7A-213D-FE72-D76CDCD19FE9}" dt="2023-05-05T16:26:37.321" v="729" actId="14100"/>
          <ac:cxnSpMkLst>
            <pc:docMk/>
            <pc:sldMk cId="274089538" sldId="325"/>
            <ac:cxnSpMk id="55" creationId="{77E6139D-0FAB-BE9D-5183-4EE74ED02C3E}"/>
          </ac:cxnSpMkLst>
        </pc:cxnChg>
        <pc:cxnChg chg="mod">
          <ac:chgData name="Macek  Heidi" userId="S::hmacek@ethz.ch::9f71aaf5-4293-4a64-a1fe-25a52ad980c2" providerId="AD" clId="Web-{F363A548-9C7A-213D-FE72-D76CDCD19FE9}" dt="2023-05-05T16:27:30.680" v="754" actId="14100"/>
          <ac:cxnSpMkLst>
            <pc:docMk/>
            <pc:sldMk cId="274089538" sldId="325"/>
            <ac:cxnSpMk id="58" creationId="{EB6DAD86-6B5D-B879-DD79-A643E8222926}"/>
          </ac:cxnSpMkLst>
        </pc:cxnChg>
      </pc:sldChg>
      <pc:sldChg chg="modSp mod modClrScheme chgLayout">
        <pc:chgData name="Macek  Heidi" userId="S::hmacek@ethz.ch::9f71aaf5-4293-4a64-a1fe-25a52ad980c2" providerId="AD" clId="Web-{F363A548-9C7A-213D-FE72-D76CDCD19FE9}" dt="2023-05-05T14:46:58.332" v="299"/>
        <pc:sldMkLst>
          <pc:docMk/>
          <pc:sldMk cId="3835695474" sldId="326"/>
        </pc:sldMkLst>
        <pc:spChg chg="mod ord">
          <ac:chgData name="Macek  Heidi" userId="S::hmacek@ethz.ch::9f71aaf5-4293-4a64-a1fe-25a52ad980c2" providerId="AD" clId="Web-{F363A548-9C7A-213D-FE72-D76CDCD19FE9}" dt="2023-05-05T14:46:58.332" v="299"/>
          <ac:spMkLst>
            <pc:docMk/>
            <pc:sldMk cId="3835695474" sldId="326"/>
            <ac:spMk id="462" creationId="{00000000-0000-0000-0000-000000000000}"/>
          </ac:spMkLst>
        </pc:spChg>
        <pc:spChg chg="mod ord">
          <ac:chgData name="Macek  Heidi" userId="S::hmacek@ethz.ch::9f71aaf5-4293-4a64-a1fe-25a52ad980c2" providerId="AD" clId="Web-{F363A548-9C7A-213D-FE72-D76CDCD19FE9}" dt="2023-05-05T14:46:58.332" v="299"/>
          <ac:spMkLst>
            <pc:docMk/>
            <pc:sldMk cId="3835695474" sldId="326"/>
            <ac:spMk id="464" creationId="{00000000-0000-0000-0000-000000000000}"/>
          </ac:spMkLst>
        </pc:spChg>
      </pc:sldChg>
      <pc:sldMasterChg chg="del delSldLayout">
        <pc:chgData name="Macek  Heidi" userId="S::hmacek@ethz.ch::9f71aaf5-4293-4a64-a1fe-25a52ad980c2" providerId="AD" clId="Web-{F363A548-9C7A-213D-FE72-D76CDCD19FE9}" dt="2023-05-05T14:46:00.172" v="295"/>
        <pc:sldMasterMkLst>
          <pc:docMk/>
          <pc:sldMasterMk cId="0" sldId="2147483648"/>
        </pc:sldMasterMkLst>
        <pc:sldLayoutChg chg="del">
          <pc:chgData name="Macek  Heidi" userId="S::hmacek@ethz.ch::9f71aaf5-4293-4a64-a1fe-25a52ad980c2" providerId="AD" clId="Web-{F363A548-9C7A-213D-FE72-D76CDCD19FE9}" dt="2023-05-05T14:46:00.172" v="295"/>
          <pc:sldLayoutMkLst>
            <pc:docMk/>
            <pc:sldMasterMk cId="0" sldId="2147483648"/>
            <pc:sldLayoutMk cId="0" sldId="2147483649"/>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0"/>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1"/>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2"/>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3"/>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4"/>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5"/>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6"/>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8"/>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59"/>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61"/>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62"/>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63"/>
          </pc:sldLayoutMkLst>
        </pc:sldLayoutChg>
        <pc:sldLayoutChg chg="del">
          <pc:chgData name="Macek  Heidi" userId="S::hmacek@ethz.ch::9f71aaf5-4293-4a64-a1fe-25a52ad980c2" providerId="AD" clId="Web-{F363A548-9C7A-213D-FE72-D76CDCD19FE9}" dt="2023-05-05T14:46:00.172" v="295"/>
          <pc:sldLayoutMkLst>
            <pc:docMk/>
            <pc:sldMasterMk cId="0" sldId="2147483648"/>
            <pc:sldLayoutMk cId="0" sldId="2147483664"/>
          </pc:sldLayoutMkLst>
        </pc:sldLayoutChg>
      </pc:sldMasterChg>
      <pc:sldMasterChg chg="add del addSldLayout delSldLayout modSldLayout">
        <pc:chgData name="Macek  Heidi" userId="S::hmacek@ethz.ch::9f71aaf5-4293-4a64-a1fe-25a52ad980c2" providerId="AD" clId="Web-{F363A548-9C7A-213D-FE72-D76CDCD19FE9}" dt="2023-05-05T14:46:58.332" v="299"/>
        <pc:sldMasterMkLst>
          <pc:docMk/>
          <pc:sldMasterMk cId="3804840050" sldId="2147483665"/>
        </pc:sldMasterMkLst>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3845764735" sldId="2147483666"/>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2493797956" sldId="2147483667"/>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3543488149" sldId="2147483668"/>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3034702108" sldId="2147483669"/>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3153166614" sldId="2147483670"/>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2004255703" sldId="2147483671"/>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1375698379" sldId="2147483672"/>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2910153743" sldId="2147483673"/>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2760062532" sldId="2147483674"/>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71889368" sldId="2147483675"/>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912143277" sldId="2147483676"/>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94519673" sldId="2147483677"/>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2348200720" sldId="2147483678"/>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4068306549" sldId="2147483679"/>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2478325036" sldId="2147483680"/>
          </pc:sldLayoutMkLst>
        </pc:sldLayoutChg>
        <pc:sldLayoutChg chg="add del mod replId">
          <pc:chgData name="Macek  Heidi" userId="S::hmacek@ethz.ch::9f71aaf5-4293-4a64-a1fe-25a52ad980c2" providerId="AD" clId="Web-{F363A548-9C7A-213D-FE72-D76CDCD19FE9}" dt="2023-05-05T14:46:58.332" v="299"/>
          <pc:sldLayoutMkLst>
            <pc:docMk/>
            <pc:sldMasterMk cId="3804840050" sldId="2147483665"/>
            <pc:sldLayoutMk cId="733840648" sldId="2147483681"/>
          </pc:sldLayoutMkLst>
        </pc:sldLayoutChg>
      </pc:sldMasterChg>
      <pc:sldMasterChg chg="add del addSldLayout delSldLayout modSldLayout">
        <pc:chgData name="Macek  Heidi" userId="S::hmacek@ethz.ch::9f71aaf5-4293-4a64-a1fe-25a52ad980c2" providerId="AD" clId="Web-{F363A548-9C7A-213D-FE72-D76CDCD19FE9}" dt="2023-05-05T14:46:58.332" v="299"/>
        <pc:sldMasterMkLst>
          <pc:docMk/>
          <pc:sldMasterMk cId="514169536" sldId="2147483682"/>
        </pc:sldMasterMkLst>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641099044" sldId="2147483683"/>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137291300" sldId="2147483684"/>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1199367540" sldId="2147483685"/>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3598791100" sldId="2147483686"/>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2854062706" sldId="2147483687"/>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1708553570" sldId="2147483688"/>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989794589" sldId="2147483689"/>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3082711469" sldId="2147483690"/>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779138890" sldId="2147483691"/>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1185906880" sldId="2147483692"/>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1596049413" sldId="2147483693"/>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2744495706" sldId="2147483694"/>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2784341471" sldId="2147483695"/>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2673831436" sldId="2147483696"/>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1725097666" sldId="2147483697"/>
          </pc:sldLayoutMkLst>
        </pc:sldLayoutChg>
        <pc:sldLayoutChg chg="add del mod replId">
          <pc:chgData name="Macek  Heidi" userId="S::hmacek@ethz.ch::9f71aaf5-4293-4a64-a1fe-25a52ad980c2" providerId="AD" clId="Web-{F363A548-9C7A-213D-FE72-D76CDCD19FE9}" dt="2023-05-05T14:46:58.332" v="299"/>
          <pc:sldLayoutMkLst>
            <pc:docMk/>
            <pc:sldMasterMk cId="514169536" sldId="2147483682"/>
            <pc:sldLayoutMk cId="2750474984" sldId="2147483698"/>
          </pc:sldLayoutMkLst>
        </pc:sldLayoutChg>
      </pc:sldMasterChg>
      <pc:sldMasterChg chg="add del addSldLayout delSldLayout modSldLayout">
        <pc:chgData name="Macek  Heidi" userId="S::hmacek@ethz.ch::9f71aaf5-4293-4a64-a1fe-25a52ad980c2" providerId="AD" clId="Web-{F363A548-9C7A-213D-FE72-D76CDCD19FE9}" dt="2023-05-05T14:46:43.550" v="298"/>
        <pc:sldMasterMkLst>
          <pc:docMk/>
          <pc:sldMasterMk cId="2132442873" sldId="2147483699"/>
        </pc:sldMasterMkLst>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1225933278" sldId="2147483700"/>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3298947915" sldId="2147483701"/>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2896244106" sldId="2147483702"/>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1457754923" sldId="2147483703"/>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3319548587" sldId="2147483704"/>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682586824" sldId="2147483705"/>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1301144772" sldId="2147483706"/>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2059558460" sldId="2147483707"/>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1385469693" sldId="2147483708"/>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4163284502" sldId="2147483709"/>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1907500047" sldId="2147483710"/>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1061603039" sldId="2147483711"/>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4222587206" sldId="2147483712"/>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3305045014" sldId="2147483713"/>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3837166282" sldId="2147483714"/>
          </pc:sldLayoutMkLst>
        </pc:sldLayoutChg>
        <pc:sldLayoutChg chg="add del mod replId">
          <pc:chgData name="Macek  Heidi" userId="S::hmacek@ethz.ch::9f71aaf5-4293-4a64-a1fe-25a52ad980c2" providerId="AD" clId="Web-{F363A548-9C7A-213D-FE72-D76CDCD19FE9}" dt="2023-05-05T14:46:43.550" v="298"/>
          <pc:sldLayoutMkLst>
            <pc:docMk/>
            <pc:sldMasterMk cId="2132442873" sldId="2147483699"/>
            <pc:sldLayoutMk cId="2242379018" sldId="2147483715"/>
          </pc:sldLayoutMkLst>
        </pc:sldLayoutChg>
      </pc:sldMasterChg>
    </pc:docChg>
  </pc:docChgLst>
  <pc:docChgLst>
    <pc:chgData name="Gelfort  Bruno" userId="S::bgelfort@ethz.ch::d9b48775-82e0-4b46-b1bc-a51d588809a1" providerId="AD" clId="Web-{309DD323-26B7-AEF0-8422-057B1684A907}"/>
    <pc:docChg chg="modSld">
      <pc:chgData name="Gelfort  Bruno" userId="S::bgelfort@ethz.ch::d9b48775-82e0-4b46-b1bc-a51d588809a1" providerId="AD" clId="Web-{309DD323-26B7-AEF0-8422-057B1684A907}" dt="2023-05-04T08:47:19.216" v="2" actId="20577"/>
      <pc:docMkLst>
        <pc:docMk/>
      </pc:docMkLst>
      <pc:sldChg chg="modSp">
        <pc:chgData name="Gelfort  Bruno" userId="S::bgelfort@ethz.ch::d9b48775-82e0-4b46-b1bc-a51d588809a1" providerId="AD" clId="Web-{309DD323-26B7-AEF0-8422-057B1684A907}" dt="2023-05-04T08:47:19.216" v="2" actId="20577"/>
        <pc:sldMkLst>
          <pc:docMk/>
          <pc:sldMk cId="917109248" sldId="316"/>
        </pc:sldMkLst>
        <pc:spChg chg="mod">
          <ac:chgData name="Gelfort  Bruno" userId="S::bgelfort@ethz.ch::d9b48775-82e0-4b46-b1bc-a51d588809a1" providerId="AD" clId="Web-{309DD323-26B7-AEF0-8422-057B1684A907}" dt="2023-05-04T08:47:19.216" v="2" actId="20577"/>
          <ac:spMkLst>
            <pc:docMk/>
            <pc:sldMk cId="917109248" sldId="316"/>
            <ac:spMk id="7" creationId="{F7BCA081-704F-07AD-7A7C-6EBD93C4B9E7}"/>
          </ac:spMkLst>
        </pc:spChg>
      </pc:sldChg>
    </pc:docChg>
  </pc:docChgLst>
  <pc:docChgLst>
    <pc:chgData name="Laub  Emma" userId="S::emlaub@ethz.ch::e9f76504-6a57-4554-9550-b18f6cd27172" providerId="AD" clId="Web-{0A1A31AE-E467-2EAC-ADEF-873F5B3ED05A}"/>
    <pc:docChg chg="addSld delSld modSld">
      <pc:chgData name="Laub  Emma" userId="S::emlaub@ethz.ch::e9f76504-6a57-4554-9550-b18f6cd27172" providerId="AD" clId="Web-{0A1A31AE-E467-2EAC-ADEF-873F5B3ED05A}" dt="2023-05-09T06:16:22.721" v="115" actId="1076"/>
      <pc:docMkLst>
        <pc:docMk/>
      </pc:docMkLst>
      <pc:sldChg chg="modSp">
        <pc:chgData name="Laub  Emma" userId="S::emlaub@ethz.ch::e9f76504-6a57-4554-9550-b18f6cd27172" providerId="AD" clId="Web-{0A1A31AE-E467-2EAC-ADEF-873F5B3ED05A}" dt="2023-05-05T18:16:45.848" v="2" actId="1076"/>
        <pc:sldMkLst>
          <pc:docMk/>
          <pc:sldMk cId="3697738854" sldId="323"/>
        </pc:sldMkLst>
        <pc:picChg chg="mod">
          <ac:chgData name="Laub  Emma" userId="S::emlaub@ethz.ch::e9f76504-6a57-4554-9550-b18f6cd27172" providerId="AD" clId="Web-{0A1A31AE-E467-2EAC-ADEF-873F5B3ED05A}" dt="2023-05-05T18:16:45.848" v="2" actId="1076"/>
          <ac:picMkLst>
            <pc:docMk/>
            <pc:sldMk cId="3697738854" sldId="323"/>
            <ac:picMk id="14" creationId="{95735237-789B-16B3-E758-5FA34CE6A73B}"/>
          </ac:picMkLst>
        </pc:picChg>
      </pc:sldChg>
      <pc:sldChg chg="addCm">
        <pc:chgData name="Laub  Emma" userId="S::emlaub@ethz.ch::e9f76504-6a57-4554-9550-b18f6cd27172" providerId="AD" clId="Web-{0A1A31AE-E467-2EAC-ADEF-873F5B3ED05A}" dt="2023-05-05T18:14:20.721" v="0"/>
        <pc:sldMkLst>
          <pc:docMk/>
          <pc:sldMk cId="4228740931" sldId="324"/>
        </pc:sldMkLst>
        <pc:extLst>
          <p:ext xmlns:p="http://schemas.openxmlformats.org/presentationml/2006/main" uri="{D6D511B9-2390-475A-947B-AFAB55BFBCF1}">
            <pc226:cmChg xmlns:pc226="http://schemas.microsoft.com/office/powerpoint/2022/06/main/command" chg="add">
              <pc226:chgData name="Laub  Emma" userId="S::emlaub@ethz.ch::e9f76504-6a57-4554-9550-b18f6cd27172" providerId="AD" clId="Web-{0A1A31AE-E467-2EAC-ADEF-873F5B3ED05A}" dt="2023-05-05T18:14:20.721" v="0"/>
              <pc2:cmMkLst xmlns:pc2="http://schemas.microsoft.com/office/powerpoint/2019/9/main/command">
                <pc:docMk/>
                <pc:sldMk cId="4228740931" sldId="324"/>
                <pc2:cmMk id="{89671ACF-77B3-42FD-BA94-997FAC6ECA10}"/>
              </pc2:cmMkLst>
            </pc226:cmChg>
          </p:ext>
        </pc:extLst>
      </pc:sldChg>
      <pc:sldChg chg="addCm">
        <pc:chgData name="Laub  Emma" userId="S::emlaub@ethz.ch::e9f76504-6a57-4554-9550-b18f6cd27172" providerId="AD" clId="Web-{0A1A31AE-E467-2EAC-ADEF-873F5B3ED05A}" dt="2023-05-05T18:16:01.379" v="1"/>
        <pc:sldMkLst>
          <pc:docMk/>
          <pc:sldMk cId="3835695474" sldId="326"/>
        </pc:sldMkLst>
        <pc:extLst>
          <p:ext xmlns:p="http://schemas.openxmlformats.org/presentationml/2006/main" uri="{D6D511B9-2390-475A-947B-AFAB55BFBCF1}">
            <pc226:cmChg xmlns:pc226="http://schemas.microsoft.com/office/powerpoint/2022/06/main/command" chg="add">
              <pc226:chgData name="Laub  Emma" userId="S::emlaub@ethz.ch::e9f76504-6a57-4554-9550-b18f6cd27172" providerId="AD" clId="Web-{0A1A31AE-E467-2EAC-ADEF-873F5B3ED05A}" dt="2023-05-05T18:16:01.379" v="1"/>
              <pc2:cmMkLst xmlns:pc2="http://schemas.microsoft.com/office/powerpoint/2019/9/main/command">
                <pc:docMk/>
                <pc:sldMk cId="3835695474" sldId="326"/>
                <pc2:cmMk id="{7886B7B1-A66E-44A5-9FFE-8158823B43FF}"/>
              </pc2:cmMkLst>
            </pc226:cmChg>
          </p:ext>
        </pc:extLst>
      </pc:sldChg>
      <pc:sldChg chg="addSp delSp modSp new">
        <pc:chgData name="Laub  Emma" userId="S::emlaub@ethz.ch::e9f76504-6a57-4554-9550-b18f6cd27172" providerId="AD" clId="Web-{0A1A31AE-E467-2EAC-ADEF-873F5B3ED05A}" dt="2023-05-09T06:16:22.721" v="115" actId="1076"/>
        <pc:sldMkLst>
          <pc:docMk/>
          <pc:sldMk cId="1019257850" sldId="327"/>
        </pc:sldMkLst>
        <pc:spChg chg="mod">
          <ac:chgData name="Laub  Emma" userId="S::emlaub@ethz.ch::e9f76504-6a57-4554-9550-b18f6cd27172" providerId="AD" clId="Web-{0A1A31AE-E467-2EAC-ADEF-873F5B3ED05A}" dt="2023-05-09T06:06:57.175" v="19"/>
          <ac:spMkLst>
            <pc:docMk/>
            <pc:sldMk cId="1019257850" sldId="327"/>
            <ac:spMk id="2" creationId="{3641ECE7-FAE2-CEB2-8C20-93E26CADC971}"/>
          </ac:spMkLst>
        </pc:spChg>
        <pc:spChg chg="del">
          <ac:chgData name="Laub  Emma" userId="S::emlaub@ethz.ch::e9f76504-6a57-4554-9550-b18f6cd27172" providerId="AD" clId="Web-{0A1A31AE-E467-2EAC-ADEF-873F5B3ED05A}" dt="2023-05-09T06:11:52.526" v="20"/>
          <ac:spMkLst>
            <pc:docMk/>
            <pc:sldMk cId="1019257850" sldId="327"/>
            <ac:spMk id="3" creationId="{14015F5F-71BB-F7E9-9DD6-CD3EAB5ADFA8}"/>
          </ac:spMkLst>
        </pc:spChg>
        <pc:spChg chg="add del mod">
          <ac:chgData name="Laub  Emma" userId="S::emlaub@ethz.ch::e9f76504-6a57-4554-9550-b18f6cd27172" providerId="AD" clId="Web-{0A1A31AE-E467-2EAC-ADEF-873F5B3ED05A}" dt="2023-05-09T06:12:05.011" v="23"/>
          <ac:spMkLst>
            <pc:docMk/>
            <pc:sldMk cId="1019257850" sldId="327"/>
            <ac:spMk id="6" creationId="{C9F142C2-92F0-C9FF-934D-700D3EAD67ED}"/>
          </ac:spMkLst>
        </pc:spChg>
        <pc:spChg chg="add del mod">
          <ac:chgData name="Laub  Emma" userId="S::emlaub@ethz.ch::e9f76504-6a57-4554-9550-b18f6cd27172" providerId="AD" clId="Web-{0A1A31AE-E467-2EAC-ADEF-873F5B3ED05A}" dt="2023-05-09T06:12:12.855" v="25"/>
          <ac:spMkLst>
            <pc:docMk/>
            <pc:sldMk cId="1019257850" sldId="327"/>
            <ac:spMk id="9" creationId="{618FECB0-E749-E1A0-261E-49CA21BD1620}"/>
          </ac:spMkLst>
        </pc:spChg>
        <pc:spChg chg="add mod">
          <ac:chgData name="Laub  Emma" userId="S::emlaub@ethz.ch::e9f76504-6a57-4554-9550-b18f6cd27172" providerId="AD" clId="Web-{0A1A31AE-E467-2EAC-ADEF-873F5B3ED05A}" dt="2023-05-09T06:16:22.721" v="115" actId="1076"/>
          <ac:spMkLst>
            <pc:docMk/>
            <pc:sldMk cId="1019257850" sldId="327"/>
            <ac:spMk id="12" creationId="{7207E98A-4682-1A9B-3A7E-149E70DBD71A}"/>
          </ac:spMkLst>
        </pc:spChg>
        <pc:picChg chg="add del mod ord">
          <ac:chgData name="Laub  Emma" userId="S::emlaub@ethz.ch::e9f76504-6a57-4554-9550-b18f6cd27172" providerId="AD" clId="Web-{0A1A31AE-E467-2EAC-ADEF-873F5B3ED05A}" dt="2023-05-09T06:12:00.527" v="22"/>
          <ac:picMkLst>
            <pc:docMk/>
            <pc:sldMk cId="1019257850" sldId="327"/>
            <ac:picMk id="4" creationId="{5DFCFA89-8BC9-A311-E023-12273AE454C7}"/>
          </ac:picMkLst>
        </pc:picChg>
        <pc:picChg chg="add del mod ord">
          <ac:chgData name="Laub  Emma" userId="S::emlaub@ethz.ch::e9f76504-6a57-4554-9550-b18f6cd27172" providerId="AD" clId="Web-{0A1A31AE-E467-2EAC-ADEF-873F5B3ED05A}" dt="2023-05-09T06:12:10.308" v="24"/>
          <ac:picMkLst>
            <pc:docMk/>
            <pc:sldMk cId="1019257850" sldId="327"/>
            <ac:picMk id="7" creationId="{50729EB1-C910-8ECA-DF64-19DDE9A8D7C2}"/>
          </ac:picMkLst>
        </pc:picChg>
        <pc:picChg chg="add del mod">
          <ac:chgData name="Laub  Emma" userId="S::emlaub@ethz.ch::e9f76504-6a57-4554-9550-b18f6cd27172" providerId="AD" clId="Web-{0A1A31AE-E467-2EAC-ADEF-873F5B3ED05A}" dt="2023-05-09T06:13:14.294" v="33"/>
          <ac:picMkLst>
            <pc:docMk/>
            <pc:sldMk cId="1019257850" sldId="327"/>
            <ac:picMk id="10" creationId="{596AAAFA-EC1F-1C8F-54C6-3B40728AE2CD}"/>
          </ac:picMkLst>
        </pc:picChg>
        <pc:picChg chg="add mod">
          <ac:chgData name="Laub  Emma" userId="S::emlaub@ethz.ch::e9f76504-6a57-4554-9550-b18f6cd27172" providerId="AD" clId="Web-{0A1A31AE-E467-2EAC-ADEF-873F5B3ED05A}" dt="2023-05-09T06:13:39.842" v="43" actId="1076"/>
          <ac:picMkLst>
            <pc:docMk/>
            <pc:sldMk cId="1019257850" sldId="327"/>
            <ac:picMk id="11" creationId="{A8EDE26C-E813-6F2D-63A6-8F4EFAAAAFFE}"/>
          </ac:picMkLst>
        </pc:picChg>
      </pc:sldChg>
      <pc:sldChg chg="new del">
        <pc:chgData name="Laub  Emma" userId="S::emlaub@ethz.ch::e9f76504-6a57-4554-9550-b18f6cd27172" providerId="AD" clId="Web-{0A1A31AE-E467-2EAC-ADEF-873F5B3ED05A}" dt="2023-05-08T19:59:44.840" v="4"/>
        <pc:sldMkLst>
          <pc:docMk/>
          <pc:sldMk cId="3431450519" sldId="327"/>
        </pc:sldMkLst>
      </pc:sldChg>
    </pc:docChg>
  </pc:docChgLst>
  <pc:docChgLst>
    <pc:chgData name="Laub  Emma" userId="S::emlaub@ethz.ch::e9f76504-6a57-4554-9550-b18f6cd27172" providerId="AD" clId="Web-{C093AEA4-4139-A67D-5E7D-E2A6C66B5FF1}"/>
    <pc:docChg chg="addSld modSld sldOrd">
      <pc:chgData name="Laub  Emma" userId="S::emlaub@ethz.ch::e9f76504-6a57-4554-9550-b18f6cd27172" providerId="AD" clId="Web-{C093AEA4-4139-A67D-5E7D-E2A6C66B5FF1}" dt="2023-05-10T16:15:36.915" v="2020"/>
      <pc:docMkLst>
        <pc:docMk/>
      </pc:docMkLst>
      <pc:sldChg chg="addCm">
        <pc:chgData name="Laub  Emma" userId="S::emlaub@ethz.ch::e9f76504-6a57-4554-9550-b18f6cd27172" providerId="AD" clId="Web-{C093AEA4-4139-A67D-5E7D-E2A6C66B5FF1}" dt="2023-05-10T11:46:24.017" v="906"/>
        <pc:sldMkLst>
          <pc:docMk/>
          <pc:sldMk cId="4248271541" sldId="303"/>
        </pc:sldMkLst>
        <pc:extLst>
          <p:ext xmlns:p="http://schemas.openxmlformats.org/presentationml/2006/main" uri="{D6D511B9-2390-475A-947B-AFAB55BFBCF1}">
            <pc226:cmChg xmlns:pc226="http://schemas.microsoft.com/office/powerpoint/2022/06/main/command" chg="add">
              <pc226:chgData name="Laub  Emma" userId="S::emlaub@ethz.ch::e9f76504-6a57-4554-9550-b18f6cd27172" providerId="AD" clId="Web-{C093AEA4-4139-A67D-5E7D-E2A6C66B5FF1}" dt="2023-05-10T11:46:24.017" v="906"/>
              <pc2:cmMkLst xmlns:pc2="http://schemas.microsoft.com/office/powerpoint/2019/9/main/command">
                <pc:docMk/>
                <pc:sldMk cId="4248271541" sldId="303"/>
                <pc2:cmMk id="{6347BB1B-E763-4EDB-8D89-6E5F99F8FC5A}"/>
              </pc2:cmMkLst>
            </pc226:cmChg>
          </p:ext>
        </pc:extLst>
      </pc:sldChg>
      <pc:sldChg chg="addCm">
        <pc:chgData name="Laub  Emma" userId="S::emlaub@ethz.ch::e9f76504-6a57-4554-9550-b18f6cd27172" providerId="AD" clId="Web-{C093AEA4-4139-A67D-5E7D-E2A6C66B5FF1}" dt="2023-05-10T11:45:01.421" v="905"/>
        <pc:sldMkLst>
          <pc:docMk/>
          <pc:sldMk cId="917109248" sldId="316"/>
        </pc:sldMkLst>
        <pc:extLst>
          <p:ext xmlns:p="http://schemas.openxmlformats.org/presentationml/2006/main" uri="{D6D511B9-2390-475A-947B-AFAB55BFBCF1}">
            <pc226:cmChg xmlns:pc226="http://schemas.microsoft.com/office/powerpoint/2022/06/main/command" chg="add">
              <pc226:chgData name="Laub  Emma" userId="S::emlaub@ethz.ch::e9f76504-6a57-4554-9550-b18f6cd27172" providerId="AD" clId="Web-{C093AEA4-4139-A67D-5E7D-E2A6C66B5FF1}" dt="2023-05-10T11:45:01.421" v="905"/>
              <pc2:cmMkLst xmlns:pc2="http://schemas.microsoft.com/office/powerpoint/2019/9/main/command">
                <pc:docMk/>
                <pc:sldMk cId="917109248" sldId="316"/>
                <pc2:cmMk id="{1F9BAEF5-A375-40C7-BE50-680DEB790361}"/>
              </pc2:cmMkLst>
            </pc226:cmChg>
          </p:ext>
        </pc:extLst>
      </pc:sldChg>
      <pc:sldChg chg="modSp ord">
        <pc:chgData name="Laub  Emma" userId="S::emlaub@ethz.ch::e9f76504-6a57-4554-9550-b18f6cd27172" providerId="AD" clId="Web-{C093AEA4-4139-A67D-5E7D-E2A6C66B5FF1}" dt="2023-05-10T11:37:19.130" v="897" actId="1076"/>
        <pc:sldMkLst>
          <pc:docMk/>
          <pc:sldMk cId="1019257850" sldId="327"/>
        </pc:sldMkLst>
        <pc:spChg chg="mod">
          <ac:chgData name="Laub  Emma" userId="S::emlaub@ethz.ch::e9f76504-6a57-4554-9550-b18f6cd27172" providerId="AD" clId="Web-{C093AEA4-4139-A67D-5E7D-E2A6C66B5FF1}" dt="2023-05-10T11:37:08.255" v="892" actId="1076"/>
          <ac:spMkLst>
            <pc:docMk/>
            <pc:sldMk cId="1019257850" sldId="327"/>
            <ac:spMk id="12" creationId="{7207E98A-4682-1A9B-3A7E-149E70DBD71A}"/>
          </ac:spMkLst>
        </pc:spChg>
        <pc:picChg chg="mod">
          <ac:chgData name="Laub  Emma" userId="S::emlaub@ethz.ch::e9f76504-6a57-4554-9550-b18f6cd27172" providerId="AD" clId="Web-{C093AEA4-4139-A67D-5E7D-E2A6C66B5FF1}" dt="2023-05-10T11:37:19.130" v="897" actId="1076"/>
          <ac:picMkLst>
            <pc:docMk/>
            <pc:sldMk cId="1019257850" sldId="327"/>
            <ac:picMk id="11" creationId="{A8EDE26C-E813-6F2D-63A6-8F4EFAAAAFFE}"/>
          </ac:picMkLst>
        </pc:picChg>
      </pc:sldChg>
      <pc:sldChg chg="addSp delSp modSp add replId modNotes">
        <pc:chgData name="Laub  Emma" userId="S::emlaub@ethz.ch::e9f76504-6a57-4554-9550-b18f6cd27172" providerId="AD" clId="Web-{C093AEA4-4139-A67D-5E7D-E2A6C66B5FF1}" dt="2023-05-10T13:19:39.942" v="908"/>
        <pc:sldMkLst>
          <pc:docMk/>
          <pc:sldMk cId="3269912830" sldId="328"/>
        </pc:sldMkLst>
        <pc:spChg chg="mod">
          <ac:chgData name="Laub  Emma" userId="S::emlaub@ethz.ch::e9f76504-6a57-4554-9550-b18f6cd27172" providerId="AD" clId="Web-{C093AEA4-4139-A67D-5E7D-E2A6C66B5FF1}" dt="2023-05-10T11:30:44.231" v="887"/>
          <ac:spMkLst>
            <pc:docMk/>
            <pc:sldMk cId="3269912830" sldId="328"/>
            <ac:spMk id="2" creationId="{3641ECE7-FAE2-CEB2-8C20-93E26CADC971}"/>
          </ac:spMkLst>
        </pc:spChg>
        <pc:spChg chg="add mod">
          <ac:chgData name="Laub  Emma" userId="S::emlaub@ethz.ch::e9f76504-6a57-4554-9550-b18f6cd27172" providerId="AD" clId="Web-{C093AEA4-4139-A67D-5E7D-E2A6C66B5FF1}" dt="2023-05-10T09:38:22.983" v="499" actId="1076"/>
          <ac:spMkLst>
            <pc:docMk/>
            <pc:sldMk cId="3269912830" sldId="328"/>
            <ac:spMk id="4" creationId="{C62BA8B6-B645-A4CE-95B6-D14E232B225C}"/>
          </ac:spMkLst>
        </pc:spChg>
        <pc:spChg chg="add mod">
          <ac:chgData name="Laub  Emma" userId="S::emlaub@ethz.ch::e9f76504-6a57-4554-9550-b18f6cd27172" providerId="AD" clId="Web-{C093AEA4-4139-A67D-5E7D-E2A6C66B5FF1}" dt="2023-05-10T09:34:10.290" v="151" actId="1076"/>
          <ac:spMkLst>
            <pc:docMk/>
            <pc:sldMk cId="3269912830" sldId="328"/>
            <ac:spMk id="5" creationId="{036BBB57-DC55-54A5-578F-37C8C5571128}"/>
          </ac:spMkLst>
        </pc:spChg>
        <pc:spChg chg="add mod">
          <ac:chgData name="Laub  Emma" userId="S::emlaub@ethz.ch::e9f76504-6a57-4554-9550-b18f6cd27172" providerId="AD" clId="Web-{C093AEA4-4139-A67D-5E7D-E2A6C66B5FF1}" dt="2023-05-10T09:44:24.865" v="690" actId="1076"/>
          <ac:spMkLst>
            <pc:docMk/>
            <pc:sldMk cId="3269912830" sldId="328"/>
            <ac:spMk id="6" creationId="{B7766CE9-3879-063B-CC64-A82EEF57390B}"/>
          </ac:spMkLst>
        </pc:spChg>
        <pc:spChg chg="add mod">
          <ac:chgData name="Laub  Emma" userId="S::emlaub@ethz.ch::e9f76504-6a57-4554-9550-b18f6cd27172" providerId="AD" clId="Web-{C093AEA4-4139-A67D-5E7D-E2A6C66B5FF1}" dt="2023-05-10T09:38:26.452" v="500" actId="1076"/>
          <ac:spMkLst>
            <pc:docMk/>
            <pc:sldMk cId="3269912830" sldId="328"/>
            <ac:spMk id="7" creationId="{DF681018-E74B-F837-0089-CD4FA5059313}"/>
          </ac:spMkLst>
        </pc:spChg>
        <pc:spChg chg="del">
          <ac:chgData name="Laub  Emma" userId="S::emlaub@ethz.ch::e9f76504-6a57-4554-9550-b18f6cd27172" providerId="AD" clId="Web-{C093AEA4-4139-A67D-5E7D-E2A6C66B5FF1}" dt="2023-05-10T09:23:27.668" v="2"/>
          <ac:spMkLst>
            <pc:docMk/>
            <pc:sldMk cId="3269912830" sldId="328"/>
            <ac:spMk id="12" creationId="{7207E98A-4682-1A9B-3A7E-149E70DBD71A}"/>
          </ac:spMkLst>
        </pc:spChg>
        <pc:graphicFrameChg chg="add mod modGraphic">
          <ac:chgData name="Laub  Emma" userId="S::emlaub@ethz.ch::e9f76504-6a57-4554-9550-b18f6cd27172" providerId="AD" clId="Web-{C093AEA4-4139-A67D-5E7D-E2A6C66B5FF1}" dt="2023-05-10T09:43:14.254" v="678" actId="1076"/>
          <ac:graphicFrameMkLst>
            <pc:docMk/>
            <pc:sldMk cId="3269912830" sldId="328"/>
            <ac:graphicFrameMk id="3" creationId="{A3FE82DF-9384-B636-8C56-60CCB4FC6A76}"/>
          </ac:graphicFrameMkLst>
        </pc:graphicFrameChg>
        <pc:picChg chg="del">
          <ac:chgData name="Laub  Emma" userId="S::emlaub@ethz.ch::e9f76504-6a57-4554-9550-b18f6cd27172" providerId="AD" clId="Web-{C093AEA4-4139-A67D-5E7D-E2A6C66B5FF1}" dt="2023-05-10T09:23:25.059" v="1"/>
          <ac:picMkLst>
            <pc:docMk/>
            <pc:sldMk cId="3269912830" sldId="328"/>
            <ac:picMk id="11" creationId="{A8EDE26C-E813-6F2D-63A6-8F4EFAAAAFFE}"/>
          </ac:picMkLst>
        </pc:picChg>
      </pc:sldChg>
      <pc:sldChg chg="addSp modSp add replId modNotes">
        <pc:chgData name="Laub  Emma" userId="S::emlaub@ethz.ch::e9f76504-6a57-4554-9550-b18f6cd27172" providerId="AD" clId="Web-{C093AEA4-4139-A67D-5E7D-E2A6C66B5FF1}" dt="2023-05-10T15:52:05.303" v="1846"/>
        <pc:sldMkLst>
          <pc:docMk/>
          <pc:sldMk cId="4027953370" sldId="329"/>
        </pc:sldMkLst>
        <pc:spChg chg="mod">
          <ac:chgData name="Laub  Emma" userId="S::emlaub@ethz.ch::e9f76504-6a57-4554-9550-b18f6cd27172" providerId="AD" clId="Web-{C093AEA4-4139-A67D-5E7D-E2A6C66B5FF1}" dt="2023-05-10T11:30:51.700" v="888"/>
          <ac:spMkLst>
            <pc:docMk/>
            <pc:sldMk cId="4027953370" sldId="329"/>
            <ac:spMk id="2" creationId="{3641ECE7-FAE2-CEB2-8C20-93E26CADC971}"/>
          </ac:spMkLst>
        </pc:spChg>
        <pc:spChg chg="mod">
          <ac:chgData name="Laub  Emma" userId="S::emlaub@ethz.ch::e9f76504-6a57-4554-9550-b18f6cd27172" providerId="AD" clId="Web-{C093AEA4-4139-A67D-5E7D-E2A6C66B5FF1}" dt="2023-05-10T09:45:19.335" v="694" actId="14100"/>
          <ac:spMkLst>
            <pc:docMk/>
            <pc:sldMk cId="4027953370" sldId="329"/>
            <ac:spMk id="5" creationId="{036BBB57-DC55-54A5-578F-37C8C5571128}"/>
          </ac:spMkLst>
        </pc:spChg>
        <pc:spChg chg="mod">
          <ac:chgData name="Laub  Emma" userId="S::emlaub@ethz.ch::e9f76504-6a57-4554-9550-b18f6cd27172" providerId="AD" clId="Web-{C093AEA4-4139-A67D-5E7D-E2A6C66B5FF1}" dt="2023-05-10T11:23:54.878" v="847" actId="20577"/>
          <ac:spMkLst>
            <pc:docMk/>
            <pc:sldMk cId="4027953370" sldId="329"/>
            <ac:spMk id="6" creationId="{B7766CE9-3879-063B-CC64-A82EEF57390B}"/>
          </ac:spMkLst>
        </pc:spChg>
        <pc:spChg chg="add mod">
          <ac:chgData name="Laub  Emma" userId="S::emlaub@ethz.ch::e9f76504-6a57-4554-9550-b18f6cd27172" providerId="AD" clId="Web-{C093AEA4-4139-A67D-5E7D-E2A6C66B5FF1}" dt="2023-05-10T15:21:36.639" v="1551" actId="20577"/>
          <ac:spMkLst>
            <pc:docMk/>
            <pc:sldMk cId="4027953370" sldId="329"/>
            <ac:spMk id="8" creationId="{634BCEA8-4D9C-F7EB-6396-9DBCF451EEC5}"/>
          </ac:spMkLst>
        </pc:spChg>
        <pc:graphicFrameChg chg="mod modGraphic">
          <ac:chgData name="Laub  Emma" userId="S::emlaub@ethz.ch::e9f76504-6a57-4554-9550-b18f6cd27172" providerId="AD" clId="Web-{C093AEA4-4139-A67D-5E7D-E2A6C66B5FF1}" dt="2023-05-10T15:52:05.303" v="1846"/>
          <ac:graphicFrameMkLst>
            <pc:docMk/>
            <pc:sldMk cId="4027953370" sldId="329"/>
            <ac:graphicFrameMk id="3" creationId="{A3FE82DF-9384-B636-8C56-60CCB4FC6A76}"/>
          </ac:graphicFrameMkLst>
        </pc:graphicFrameChg>
      </pc:sldChg>
      <pc:sldChg chg="addSp delSp modSp add replId modNotes">
        <pc:chgData name="Laub  Emma" userId="S::emlaub@ethz.ch::e9f76504-6a57-4554-9550-b18f6cd27172" providerId="AD" clId="Web-{C093AEA4-4139-A67D-5E7D-E2A6C66B5FF1}" dt="2023-05-10T15:21:59.405" v="1561" actId="20577"/>
        <pc:sldMkLst>
          <pc:docMk/>
          <pc:sldMk cId="116296816" sldId="330"/>
        </pc:sldMkLst>
        <pc:spChg chg="mod">
          <ac:chgData name="Laub  Emma" userId="S::emlaub@ethz.ch::e9f76504-6a57-4554-9550-b18f6cd27172" providerId="AD" clId="Web-{C093AEA4-4139-A67D-5E7D-E2A6C66B5FF1}" dt="2023-05-10T13:37:26.546" v="998" actId="20577"/>
          <ac:spMkLst>
            <pc:docMk/>
            <pc:sldMk cId="116296816" sldId="330"/>
            <ac:spMk id="2" creationId="{3641ECE7-FAE2-CEB2-8C20-93E26CADC971}"/>
          </ac:spMkLst>
        </pc:spChg>
        <pc:spChg chg="add mod">
          <ac:chgData name="Laub  Emma" userId="S::emlaub@ethz.ch::e9f76504-6a57-4554-9550-b18f6cd27172" providerId="AD" clId="Web-{C093AEA4-4139-A67D-5E7D-E2A6C66B5FF1}" dt="2023-05-10T14:33:51.415" v="1266" actId="1076"/>
          <ac:spMkLst>
            <pc:docMk/>
            <pc:sldMk cId="116296816" sldId="330"/>
            <ac:spMk id="3" creationId="{D8867CB0-8E5E-330D-D1C1-6C16B8740E63}"/>
          </ac:spMkLst>
        </pc:spChg>
        <pc:spChg chg="add mod">
          <ac:chgData name="Laub  Emma" userId="S::emlaub@ethz.ch::e9f76504-6a57-4554-9550-b18f6cd27172" providerId="AD" clId="Web-{C093AEA4-4139-A67D-5E7D-E2A6C66B5FF1}" dt="2023-05-10T13:51:17.817" v="1033" actId="20577"/>
          <ac:spMkLst>
            <pc:docMk/>
            <pc:sldMk cId="116296816" sldId="330"/>
            <ac:spMk id="4" creationId="{B409B019-E7EC-5840-9A45-81B4B7109AAB}"/>
          </ac:spMkLst>
        </pc:spChg>
        <pc:spChg chg="del">
          <ac:chgData name="Laub  Emma" userId="S::emlaub@ethz.ch::e9f76504-6a57-4554-9550-b18f6cd27172" providerId="AD" clId="Web-{C093AEA4-4139-A67D-5E7D-E2A6C66B5FF1}" dt="2023-05-10T11:39:37.414" v="900"/>
          <ac:spMkLst>
            <pc:docMk/>
            <pc:sldMk cId="116296816" sldId="330"/>
            <ac:spMk id="4" creationId="{C62BA8B6-B645-A4CE-95B6-D14E232B225C}"/>
          </ac:spMkLst>
        </pc:spChg>
        <pc:spChg chg="del">
          <ac:chgData name="Laub  Emma" userId="S::emlaub@ethz.ch::e9f76504-6a57-4554-9550-b18f6cd27172" providerId="AD" clId="Web-{C093AEA4-4139-A67D-5E7D-E2A6C66B5FF1}" dt="2023-05-10T11:39:41.883" v="901"/>
          <ac:spMkLst>
            <pc:docMk/>
            <pc:sldMk cId="116296816" sldId="330"/>
            <ac:spMk id="5" creationId="{036BBB57-DC55-54A5-578F-37C8C5571128}"/>
          </ac:spMkLst>
        </pc:spChg>
        <pc:spChg chg="add mod">
          <ac:chgData name="Laub  Emma" userId="S::emlaub@ethz.ch::e9f76504-6a57-4554-9550-b18f6cd27172" providerId="AD" clId="Web-{C093AEA4-4139-A67D-5E7D-E2A6C66B5FF1}" dt="2023-05-10T14:06:11.980" v="1226" actId="1076"/>
          <ac:spMkLst>
            <pc:docMk/>
            <pc:sldMk cId="116296816" sldId="330"/>
            <ac:spMk id="6" creationId="{4E8A09A6-5A02-93D0-8C57-CD684B6C0977}"/>
          </ac:spMkLst>
        </pc:spChg>
        <pc:spChg chg="del">
          <ac:chgData name="Laub  Emma" userId="S::emlaub@ethz.ch::e9f76504-6a57-4554-9550-b18f6cd27172" providerId="AD" clId="Web-{C093AEA4-4139-A67D-5E7D-E2A6C66B5FF1}" dt="2023-05-10T11:39:49.149" v="903"/>
          <ac:spMkLst>
            <pc:docMk/>
            <pc:sldMk cId="116296816" sldId="330"/>
            <ac:spMk id="6" creationId="{B7766CE9-3879-063B-CC64-A82EEF57390B}"/>
          </ac:spMkLst>
        </pc:spChg>
        <pc:spChg chg="add mod">
          <ac:chgData name="Laub  Emma" userId="S::emlaub@ethz.ch::e9f76504-6a57-4554-9550-b18f6cd27172" providerId="AD" clId="Web-{C093AEA4-4139-A67D-5E7D-E2A6C66B5FF1}" dt="2023-05-10T14:05:42.073" v="1225" actId="1076"/>
          <ac:spMkLst>
            <pc:docMk/>
            <pc:sldMk cId="116296816" sldId="330"/>
            <ac:spMk id="7" creationId="{72D2E29A-18EB-CF48-CDDD-B9A28E6D2AD2}"/>
          </ac:spMkLst>
        </pc:spChg>
        <pc:spChg chg="del">
          <ac:chgData name="Laub  Emma" userId="S::emlaub@ethz.ch::e9f76504-6a57-4554-9550-b18f6cd27172" providerId="AD" clId="Web-{C093AEA4-4139-A67D-5E7D-E2A6C66B5FF1}" dt="2023-05-10T11:39:46.149" v="902"/>
          <ac:spMkLst>
            <pc:docMk/>
            <pc:sldMk cId="116296816" sldId="330"/>
            <ac:spMk id="7" creationId="{DF681018-E74B-F837-0089-CD4FA5059313}"/>
          </ac:spMkLst>
        </pc:spChg>
        <pc:spChg chg="mod">
          <ac:chgData name="Laub  Emma" userId="S::emlaub@ethz.ch::e9f76504-6a57-4554-9550-b18f6cd27172" providerId="AD" clId="Web-{C093AEA4-4139-A67D-5E7D-E2A6C66B5FF1}" dt="2023-05-10T15:21:59.405" v="1561" actId="20577"/>
          <ac:spMkLst>
            <pc:docMk/>
            <pc:sldMk cId="116296816" sldId="330"/>
            <ac:spMk id="8" creationId="{634BCEA8-4D9C-F7EB-6396-9DBCF451EEC5}"/>
          </ac:spMkLst>
        </pc:spChg>
        <pc:spChg chg="add mod">
          <ac:chgData name="Laub  Emma" userId="S::emlaub@ethz.ch::e9f76504-6a57-4554-9550-b18f6cd27172" providerId="AD" clId="Web-{C093AEA4-4139-A67D-5E7D-E2A6C66B5FF1}" dt="2023-05-10T14:06:43.731" v="1230" actId="14100"/>
          <ac:spMkLst>
            <pc:docMk/>
            <pc:sldMk cId="116296816" sldId="330"/>
            <ac:spMk id="9" creationId="{B5528BEC-8E25-19E4-CF7C-0ACC738B34EA}"/>
          </ac:spMkLst>
        </pc:spChg>
        <pc:graphicFrameChg chg="del">
          <ac:chgData name="Laub  Emma" userId="S::emlaub@ethz.ch::e9f76504-6a57-4554-9550-b18f6cd27172" providerId="AD" clId="Web-{C093AEA4-4139-A67D-5E7D-E2A6C66B5FF1}" dt="2023-05-10T11:39:33.227" v="899"/>
          <ac:graphicFrameMkLst>
            <pc:docMk/>
            <pc:sldMk cId="116296816" sldId="330"/>
            <ac:graphicFrameMk id="3" creationId="{A3FE82DF-9384-B636-8C56-60CCB4FC6A76}"/>
          </ac:graphicFrameMkLst>
        </pc:graphicFrameChg>
        <pc:cxnChg chg="add mod">
          <ac:chgData name="Laub  Emma" userId="S::emlaub@ethz.ch::e9f76504-6a57-4554-9550-b18f6cd27172" providerId="AD" clId="Web-{C093AEA4-4139-A67D-5E7D-E2A6C66B5FF1}" dt="2023-05-10T13:51:43.349" v="1039" actId="1076"/>
          <ac:cxnSpMkLst>
            <pc:docMk/>
            <pc:sldMk cId="116296816" sldId="330"/>
            <ac:cxnSpMk id="5" creationId="{7D105FBB-6808-C4C6-CF98-23F6B3B4556E}"/>
          </ac:cxnSpMkLst>
        </pc:cxnChg>
      </pc:sldChg>
      <pc:sldChg chg="addSp delSp modSp add replId addCm modNotes">
        <pc:chgData name="Laub  Emma" userId="S::emlaub@ethz.ch::e9f76504-6a57-4554-9550-b18f6cd27172" providerId="AD" clId="Web-{C093AEA4-4139-A67D-5E7D-E2A6C66B5FF1}" dt="2023-05-10T15:56:53.291" v="1848"/>
        <pc:sldMkLst>
          <pc:docMk/>
          <pc:sldMk cId="50854464" sldId="331"/>
        </pc:sldMkLst>
        <pc:spChg chg="mod">
          <ac:chgData name="Laub  Emma" userId="S::emlaub@ethz.ch::e9f76504-6a57-4554-9550-b18f6cd27172" providerId="AD" clId="Web-{C093AEA4-4139-A67D-5E7D-E2A6C66B5FF1}" dt="2023-05-10T15:44:44.188" v="1771" actId="20577"/>
          <ac:spMkLst>
            <pc:docMk/>
            <pc:sldMk cId="50854464" sldId="331"/>
            <ac:spMk id="2" creationId="{3641ECE7-FAE2-CEB2-8C20-93E26CADC971}"/>
          </ac:spMkLst>
        </pc:spChg>
        <pc:spChg chg="del">
          <ac:chgData name="Laub  Emma" userId="S::emlaub@ethz.ch::e9f76504-6a57-4554-9550-b18f6cd27172" providerId="AD" clId="Web-{C093AEA4-4139-A67D-5E7D-E2A6C66B5FF1}" dt="2023-05-10T14:42:03.406" v="1310"/>
          <ac:spMkLst>
            <pc:docMk/>
            <pc:sldMk cId="50854464" sldId="331"/>
            <ac:spMk id="3" creationId="{D8867CB0-8E5E-330D-D1C1-6C16B8740E63}"/>
          </ac:spMkLst>
        </pc:spChg>
        <pc:spChg chg="del">
          <ac:chgData name="Laub  Emma" userId="S::emlaub@ethz.ch::e9f76504-6a57-4554-9550-b18f6cd27172" providerId="AD" clId="Web-{C093AEA4-4139-A67D-5E7D-E2A6C66B5FF1}" dt="2023-05-10T14:46:28.441" v="1364"/>
          <ac:spMkLst>
            <pc:docMk/>
            <pc:sldMk cId="50854464" sldId="331"/>
            <ac:spMk id="4" creationId="{B409B019-E7EC-5840-9A45-81B4B7109AAB}"/>
          </ac:spMkLst>
        </pc:spChg>
        <pc:spChg chg="del mod">
          <ac:chgData name="Laub  Emma" userId="S::emlaub@ethz.ch::e9f76504-6a57-4554-9550-b18f6cd27172" providerId="AD" clId="Web-{C093AEA4-4139-A67D-5E7D-E2A6C66B5FF1}" dt="2023-05-10T15:23:11.578" v="1563"/>
          <ac:spMkLst>
            <pc:docMk/>
            <pc:sldMk cId="50854464" sldId="331"/>
            <ac:spMk id="6" creationId="{4E8A09A6-5A02-93D0-8C57-CD684B6C0977}"/>
          </ac:spMkLst>
        </pc:spChg>
        <pc:spChg chg="del">
          <ac:chgData name="Laub  Emma" userId="S::emlaub@ethz.ch::e9f76504-6a57-4554-9550-b18f6cd27172" providerId="AD" clId="Web-{C093AEA4-4139-A67D-5E7D-E2A6C66B5FF1}" dt="2023-05-10T14:41:56.437" v="1308"/>
          <ac:spMkLst>
            <pc:docMk/>
            <pc:sldMk cId="50854464" sldId="331"/>
            <ac:spMk id="7" creationId="{72D2E29A-18EB-CF48-CDDD-B9A28E6D2AD2}"/>
          </ac:spMkLst>
        </pc:spChg>
        <pc:spChg chg="del">
          <ac:chgData name="Laub  Emma" userId="S::emlaub@ethz.ch::e9f76504-6a57-4554-9550-b18f6cd27172" providerId="AD" clId="Web-{C093AEA4-4139-A67D-5E7D-E2A6C66B5FF1}" dt="2023-05-10T14:46:25.628" v="1363"/>
          <ac:spMkLst>
            <pc:docMk/>
            <pc:sldMk cId="50854464" sldId="331"/>
            <ac:spMk id="8" creationId="{634BCEA8-4D9C-F7EB-6396-9DBCF451EEC5}"/>
          </ac:spMkLst>
        </pc:spChg>
        <pc:spChg chg="del">
          <ac:chgData name="Laub  Emma" userId="S::emlaub@ethz.ch::e9f76504-6a57-4554-9550-b18f6cd27172" providerId="AD" clId="Web-{C093AEA4-4139-A67D-5E7D-E2A6C66B5FF1}" dt="2023-05-10T14:41:59.484" v="1309"/>
          <ac:spMkLst>
            <pc:docMk/>
            <pc:sldMk cId="50854464" sldId="331"/>
            <ac:spMk id="9" creationId="{B5528BEC-8E25-19E4-CF7C-0ACC738B34EA}"/>
          </ac:spMkLst>
        </pc:spChg>
        <pc:spChg chg="add mod">
          <ac:chgData name="Laub  Emma" userId="S::emlaub@ethz.ch::e9f76504-6a57-4554-9550-b18f6cd27172" providerId="AD" clId="Web-{C093AEA4-4139-A67D-5E7D-E2A6C66B5FF1}" dt="2023-05-10T15:44:09.094" v="1768" actId="1076"/>
          <ac:spMkLst>
            <pc:docMk/>
            <pc:sldMk cId="50854464" sldId="331"/>
            <ac:spMk id="12" creationId="{CF5D730E-FE52-6A52-F692-6862F9C69ED1}"/>
          </ac:spMkLst>
        </pc:spChg>
        <pc:spChg chg="add mod">
          <ac:chgData name="Laub  Emma" userId="S::emlaub@ethz.ch::e9f76504-6a57-4554-9550-b18f6cd27172" providerId="AD" clId="Web-{C093AEA4-4139-A67D-5E7D-E2A6C66B5FF1}" dt="2023-05-10T15:37:44.636" v="1697" actId="1076"/>
          <ac:spMkLst>
            <pc:docMk/>
            <pc:sldMk cId="50854464" sldId="331"/>
            <ac:spMk id="13" creationId="{67CC1BC1-521B-06FD-3765-E2605BED59BB}"/>
          </ac:spMkLst>
        </pc:spChg>
        <pc:spChg chg="add mod">
          <ac:chgData name="Laub  Emma" userId="S::emlaub@ethz.ch::e9f76504-6a57-4554-9550-b18f6cd27172" providerId="AD" clId="Web-{C093AEA4-4139-A67D-5E7D-E2A6C66B5FF1}" dt="2023-05-10T15:37:44.636" v="1698" actId="1076"/>
          <ac:spMkLst>
            <pc:docMk/>
            <pc:sldMk cId="50854464" sldId="331"/>
            <ac:spMk id="14" creationId="{9AB495F5-C252-EAEC-0805-E7980F5D9024}"/>
          </ac:spMkLst>
        </pc:spChg>
        <pc:spChg chg="add mod">
          <ac:chgData name="Laub  Emma" userId="S::emlaub@ethz.ch::e9f76504-6a57-4554-9550-b18f6cd27172" providerId="AD" clId="Web-{C093AEA4-4139-A67D-5E7D-E2A6C66B5FF1}" dt="2023-05-10T15:37:44.636" v="1699" actId="1076"/>
          <ac:spMkLst>
            <pc:docMk/>
            <pc:sldMk cId="50854464" sldId="331"/>
            <ac:spMk id="15" creationId="{254FE043-2EE9-415F-AA3D-38C895594FE6}"/>
          </ac:spMkLst>
        </pc:spChg>
        <pc:spChg chg="add mod">
          <ac:chgData name="Laub  Emma" userId="S::emlaub@ethz.ch::e9f76504-6a57-4554-9550-b18f6cd27172" providerId="AD" clId="Web-{C093AEA4-4139-A67D-5E7D-E2A6C66B5FF1}" dt="2023-05-10T15:37:44.652" v="1700" actId="1076"/>
          <ac:spMkLst>
            <pc:docMk/>
            <pc:sldMk cId="50854464" sldId="331"/>
            <ac:spMk id="16" creationId="{23F6CDB2-5C78-F8EB-32C8-30B7AE684834}"/>
          </ac:spMkLst>
        </pc:spChg>
        <pc:spChg chg="add mod">
          <ac:chgData name="Laub  Emma" userId="S::emlaub@ethz.ch::e9f76504-6a57-4554-9550-b18f6cd27172" providerId="AD" clId="Web-{C093AEA4-4139-A67D-5E7D-E2A6C66B5FF1}" dt="2023-05-10T15:37:44.652" v="1701" actId="1076"/>
          <ac:spMkLst>
            <pc:docMk/>
            <pc:sldMk cId="50854464" sldId="331"/>
            <ac:spMk id="17" creationId="{CA735438-59EE-F375-93DA-E9B53846D06B}"/>
          </ac:spMkLst>
        </pc:spChg>
        <pc:spChg chg="add mod">
          <ac:chgData name="Laub  Emma" userId="S::emlaub@ethz.ch::e9f76504-6a57-4554-9550-b18f6cd27172" providerId="AD" clId="Web-{C093AEA4-4139-A67D-5E7D-E2A6C66B5FF1}" dt="2023-05-10T15:37:15.729" v="1689" actId="14100"/>
          <ac:spMkLst>
            <pc:docMk/>
            <pc:sldMk cId="50854464" sldId="331"/>
            <ac:spMk id="19" creationId="{195AB632-5F9F-99CD-565B-CAC1D0915062}"/>
          </ac:spMkLst>
        </pc:spChg>
        <pc:spChg chg="add mod">
          <ac:chgData name="Laub  Emma" userId="S::emlaub@ethz.ch::e9f76504-6a57-4554-9550-b18f6cd27172" providerId="AD" clId="Web-{C093AEA4-4139-A67D-5E7D-E2A6C66B5FF1}" dt="2023-05-10T15:38:52.356" v="1719" actId="1076"/>
          <ac:spMkLst>
            <pc:docMk/>
            <pc:sldMk cId="50854464" sldId="331"/>
            <ac:spMk id="20" creationId="{5E18C227-2119-7DB8-C061-B87A77ABFAB9}"/>
          </ac:spMkLst>
        </pc:spChg>
        <pc:spChg chg="add mod">
          <ac:chgData name="Laub  Emma" userId="S::emlaub@ethz.ch::e9f76504-6a57-4554-9550-b18f6cd27172" providerId="AD" clId="Web-{C093AEA4-4139-A67D-5E7D-E2A6C66B5FF1}" dt="2023-05-10T15:42:21.202" v="1755" actId="14100"/>
          <ac:spMkLst>
            <pc:docMk/>
            <pc:sldMk cId="50854464" sldId="331"/>
            <ac:spMk id="21" creationId="{EAA771D4-DCBC-D0F0-99A8-A1422115EFB2}"/>
          </ac:spMkLst>
        </pc:spChg>
        <pc:spChg chg="add mod">
          <ac:chgData name="Laub  Emma" userId="S::emlaub@ethz.ch::e9f76504-6a57-4554-9550-b18f6cd27172" providerId="AD" clId="Web-{C093AEA4-4139-A67D-5E7D-E2A6C66B5FF1}" dt="2023-05-10T15:42:28.421" v="1756" actId="1076"/>
          <ac:spMkLst>
            <pc:docMk/>
            <pc:sldMk cId="50854464" sldId="331"/>
            <ac:spMk id="23" creationId="{505634AB-03E0-93D7-286F-0C8C9D0E7B29}"/>
          </ac:spMkLst>
        </pc:spChg>
        <pc:spChg chg="add mod">
          <ac:chgData name="Laub  Emma" userId="S::emlaub@ethz.ch::e9f76504-6a57-4554-9550-b18f6cd27172" providerId="AD" clId="Web-{C093AEA4-4139-A67D-5E7D-E2A6C66B5FF1}" dt="2023-05-10T15:46:35.299" v="1813" actId="1076"/>
          <ac:spMkLst>
            <pc:docMk/>
            <pc:sldMk cId="50854464" sldId="331"/>
            <ac:spMk id="25" creationId="{C93DC838-F949-5A03-CAA8-F1B4822B6DDA}"/>
          </ac:spMkLst>
        </pc:spChg>
        <pc:spChg chg="add mod">
          <ac:chgData name="Laub  Emma" userId="S::emlaub@ethz.ch::e9f76504-6a57-4554-9550-b18f6cd27172" providerId="AD" clId="Web-{C093AEA4-4139-A67D-5E7D-E2A6C66B5FF1}" dt="2023-05-10T15:46:18.236" v="1808" actId="1076"/>
          <ac:spMkLst>
            <pc:docMk/>
            <pc:sldMk cId="50854464" sldId="331"/>
            <ac:spMk id="27" creationId="{80CA6D3B-2041-26A1-9063-C50190F8D0B8}"/>
          </ac:spMkLst>
        </pc:spChg>
        <pc:spChg chg="add mod">
          <ac:chgData name="Laub  Emma" userId="S::emlaub@ethz.ch::e9f76504-6a57-4554-9550-b18f6cd27172" providerId="AD" clId="Web-{C093AEA4-4139-A67D-5E7D-E2A6C66B5FF1}" dt="2023-05-10T15:48:26.691" v="1840" actId="1076"/>
          <ac:spMkLst>
            <pc:docMk/>
            <pc:sldMk cId="50854464" sldId="331"/>
            <ac:spMk id="28" creationId="{3C20F217-C0BA-B438-6C21-0675D51995C2}"/>
          </ac:spMkLst>
        </pc:spChg>
        <pc:picChg chg="add del mod">
          <ac:chgData name="Laub  Emma" userId="S::emlaub@ethz.ch::e9f76504-6a57-4554-9550-b18f6cd27172" providerId="AD" clId="Web-{C093AEA4-4139-A67D-5E7D-E2A6C66B5FF1}" dt="2023-05-10T14:45:48.753" v="1356"/>
          <ac:picMkLst>
            <pc:docMk/>
            <pc:sldMk cId="50854464" sldId="331"/>
            <ac:picMk id="10" creationId="{E1502A3E-8C57-8DB7-0A66-4F7C31BD26A1}"/>
          </ac:picMkLst>
        </pc:picChg>
        <pc:picChg chg="add del mod">
          <ac:chgData name="Laub  Emma" userId="S::emlaub@ethz.ch::e9f76504-6a57-4554-9550-b18f6cd27172" providerId="AD" clId="Web-{C093AEA4-4139-A67D-5E7D-E2A6C66B5FF1}" dt="2023-05-10T15:23:08.140" v="1562"/>
          <ac:picMkLst>
            <pc:docMk/>
            <pc:sldMk cId="50854464" sldId="331"/>
            <ac:picMk id="11" creationId="{5A9429D4-1743-F4A5-E2C2-7568592AC569}"/>
          </ac:picMkLst>
        </pc:picChg>
        <pc:cxnChg chg="del">
          <ac:chgData name="Laub  Emma" userId="S::emlaub@ethz.ch::e9f76504-6a57-4554-9550-b18f6cd27172" providerId="AD" clId="Web-{C093AEA4-4139-A67D-5E7D-E2A6C66B5FF1}" dt="2023-05-10T14:43:35.626" v="1350"/>
          <ac:cxnSpMkLst>
            <pc:docMk/>
            <pc:sldMk cId="50854464" sldId="331"/>
            <ac:cxnSpMk id="5" creationId="{7D105FBB-6808-C4C6-CF98-23F6B3B4556E}"/>
          </ac:cxnSpMkLst>
        </pc:cxnChg>
        <pc:cxnChg chg="add mod">
          <ac:chgData name="Laub  Emma" userId="S::emlaub@ethz.ch::e9f76504-6a57-4554-9550-b18f6cd27172" providerId="AD" clId="Web-{C093AEA4-4139-A67D-5E7D-E2A6C66B5FF1}" dt="2023-05-10T15:37:37.511" v="1696" actId="1076"/>
          <ac:cxnSpMkLst>
            <pc:docMk/>
            <pc:sldMk cId="50854464" sldId="331"/>
            <ac:cxnSpMk id="18" creationId="{29417908-5FC2-0D2C-22C1-BC658FCDEEB5}"/>
          </ac:cxnSpMkLst>
        </pc:cxnChg>
        <pc:cxnChg chg="add mod">
          <ac:chgData name="Laub  Emma" userId="S::emlaub@ethz.ch::e9f76504-6a57-4554-9550-b18f6cd27172" providerId="AD" clId="Web-{C093AEA4-4139-A67D-5E7D-E2A6C66B5FF1}" dt="2023-05-10T15:42:03.999" v="1752" actId="14100"/>
          <ac:cxnSpMkLst>
            <pc:docMk/>
            <pc:sldMk cId="50854464" sldId="331"/>
            <ac:cxnSpMk id="22" creationId="{D30D209F-C270-5FF9-F43B-A04FEFB2DD01}"/>
          </ac:cxnSpMkLst>
        </pc:cxnChg>
        <pc:cxnChg chg="add mod">
          <ac:chgData name="Laub  Emma" userId="S::emlaub@ethz.ch::e9f76504-6a57-4554-9550-b18f6cd27172" providerId="AD" clId="Web-{C093AEA4-4139-A67D-5E7D-E2A6C66B5FF1}" dt="2023-05-10T15:43:30.062" v="1766" actId="1076"/>
          <ac:cxnSpMkLst>
            <pc:docMk/>
            <pc:sldMk cId="50854464" sldId="331"/>
            <ac:cxnSpMk id="24" creationId="{1DDD2B9F-A557-B605-BC02-1F7E71599367}"/>
          </ac:cxnSpMkLst>
        </pc:cxnChg>
        <pc:cxnChg chg="add mod">
          <ac:chgData name="Laub  Emma" userId="S::emlaub@ethz.ch::e9f76504-6a57-4554-9550-b18f6cd27172" providerId="AD" clId="Web-{C093AEA4-4139-A67D-5E7D-E2A6C66B5FF1}" dt="2023-05-10T15:45:41.345" v="1780" actId="14100"/>
          <ac:cxnSpMkLst>
            <pc:docMk/>
            <pc:sldMk cId="50854464" sldId="331"/>
            <ac:cxnSpMk id="26" creationId="{638C97CC-F9BC-95E0-649F-1F3B90B4FAFE}"/>
          </ac:cxnSpMkLst>
        </pc:cxnChg>
        <pc:extLst>
          <p:ext xmlns:p="http://schemas.openxmlformats.org/presentationml/2006/main" uri="{D6D511B9-2390-475A-947B-AFAB55BFBCF1}">
            <pc226:cmChg xmlns:pc226="http://schemas.microsoft.com/office/powerpoint/2022/06/main/command" chg="add">
              <pc226:chgData name="Laub  Emma" userId="S::emlaub@ethz.ch::e9f76504-6a57-4554-9550-b18f6cd27172" providerId="AD" clId="Web-{C093AEA4-4139-A67D-5E7D-E2A6C66B5FF1}" dt="2023-05-10T15:56:53.291" v="1848"/>
              <pc2:cmMkLst xmlns:pc2="http://schemas.microsoft.com/office/powerpoint/2019/9/main/command">
                <pc:docMk/>
                <pc:sldMk cId="50854464" sldId="331"/>
                <pc2:cmMk id="{194EC94A-6C6A-4BFA-A903-8C845E338FD9}"/>
              </pc2:cmMkLst>
            </pc226:cmChg>
          </p:ext>
        </pc:extLst>
      </pc:sldChg>
      <pc:sldChg chg="addSp delSp modSp add replId addAnim delAnim modNotes">
        <pc:chgData name="Laub  Emma" userId="S::emlaub@ethz.ch::e9f76504-6a57-4554-9550-b18f6cd27172" providerId="AD" clId="Web-{C093AEA4-4139-A67D-5E7D-E2A6C66B5FF1}" dt="2023-05-10T16:15:36.915" v="2020"/>
        <pc:sldMkLst>
          <pc:docMk/>
          <pc:sldMk cId="342435466" sldId="332"/>
        </pc:sldMkLst>
        <pc:spChg chg="mod">
          <ac:chgData name="Laub  Emma" userId="S::emlaub@ethz.ch::e9f76504-6a57-4554-9550-b18f6cd27172" providerId="AD" clId="Web-{C093AEA4-4139-A67D-5E7D-E2A6C66B5FF1}" dt="2023-05-10T16:01:05.497" v="1868" actId="20577"/>
          <ac:spMkLst>
            <pc:docMk/>
            <pc:sldMk cId="342435466" sldId="332"/>
            <ac:spMk id="2" creationId="{3641ECE7-FAE2-CEB2-8C20-93E26CADC971}"/>
          </ac:spMkLst>
        </pc:spChg>
        <pc:spChg chg="add del mod">
          <ac:chgData name="Laub  Emma" userId="S::emlaub@ethz.ch::e9f76504-6a57-4554-9550-b18f6cd27172" providerId="AD" clId="Web-{C093AEA4-4139-A67D-5E7D-E2A6C66B5FF1}" dt="2023-05-10T16:04:52.532" v="1893"/>
          <ac:spMkLst>
            <pc:docMk/>
            <pc:sldMk cId="342435466" sldId="332"/>
            <ac:spMk id="4" creationId="{3E60C6AD-D9AA-50AF-A0DC-15744790AE3B}"/>
          </ac:spMkLst>
        </pc:spChg>
        <pc:spChg chg="del mod topLvl">
          <ac:chgData name="Laub  Emma" userId="S::emlaub@ethz.ch::e9f76504-6a57-4554-9550-b18f6cd27172" providerId="AD" clId="Web-{C093AEA4-4139-A67D-5E7D-E2A6C66B5FF1}" dt="2023-05-10T16:12:16.600" v="1954"/>
          <ac:spMkLst>
            <pc:docMk/>
            <pc:sldMk cId="342435466" sldId="332"/>
            <ac:spMk id="10" creationId="{DA4907EA-667C-CEB8-8A45-A5AC4331EEB4}"/>
          </ac:spMkLst>
        </pc:spChg>
        <pc:spChg chg="del">
          <ac:chgData name="Laub  Emma" userId="S::emlaub@ethz.ch::e9f76504-6a57-4554-9550-b18f6cd27172" providerId="AD" clId="Web-{C093AEA4-4139-A67D-5E7D-E2A6C66B5FF1}" dt="2023-05-10T16:01:31.076" v="1875"/>
          <ac:spMkLst>
            <pc:docMk/>
            <pc:sldMk cId="342435466" sldId="332"/>
            <ac:spMk id="12" creationId="{CF5D730E-FE52-6A52-F692-6862F9C69ED1}"/>
          </ac:spMkLst>
        </pc:spChg>
        <pc:spChg chg="del">
          <ac:chgData name="Laub  Emma" userId="S::emlaub@ethz.ch::e9f76504-6a57-4554-9550-b18f6cd27172" providerId="AD" clId="Web-{C093AEA4-4139-A67D-5E7D-E2A6C66B5FF1}" dt="2023-05-10T16:00:57.466" v="1865"/>
          <ac:spMkLst>
            <pc:docMk/>
            <pc:sldMk cId="342435466" sldId="332"/>
            <ac:spMk id="13" creationId="{67CC1BC1-521B-06FD-3765-E2605BED59BB}"/>
          </ac:spMkLst>
        </pc:spChg>
        <pc:spChg chg="del">
          <ac:chgData name="Laub  Emma" userId="S::emlaub@ethz.ch::e9f76504-6a57-4554-9550-b18f6cd27172" providerId="AD" clId="Web-{C093AEA4-4139-A67D-5E7D-E2A6C66B5FF1}" dt="2023-05-10T16:00:57.466" v="1864"/>
          <ac:spMkLst>
            <pc:docMk/>
            <pc:sldMk cId="342435466" sldId="332"/>
            <ac:spMk id="14" creationId="{9AB495F5-C252-EAEC-0805-E7980F5D9024}"/>
          </ac:spMkLst>
        </pc:spChg>
        <pc:spChg chg="del">
          <ac:chgData name="Laub  Emma" userId="S::emlaub@ethz.ch::e9f76504-6a57-4554-9550-b18f6cd27172" providerId="AD" clId="Web-{C093AEA4-4139-A67D-5E7D-E2A6C66B5FF1}" dt="2023-05-10T16:00:57.466" v="1863"/>
          <ac:spMkLst>
            <pc:docMk/>
            <pc:sldMk cId="342435466" sldId="332"/>
            <ac:spMk id="15" creationId="{254FE043-2EE9-415F-AA3D-38C895594FE6}"/>
          </ac:spMkLst>
        </pc:spChg>
        <pc:spChg chg="del">
          <ac:chgData name="Laub  Emma" userId="S::emlaub@ethz.ch::e9f76504-6a57-4554-9550-b18f6cd27172" providerId="AD" clId="Web-{C093AEA4-4139-A67D-5E7D-E2A6C66B5FF1}" dt="2023-05-10T16:00:57.466" v="1862"/>
          <ac:spMkLst>
            <pc:docMk/>
            <pc:sldMk cId="342435466" sldId="332"/>
            <ac:spMk id="16" creationId="{23F6CDB2-5C78-F8EB-32C8-30B7AE684834}"/>
          </ac:spMkLst>
        </pc:spChg>
        <pc:spChg chg="del">
          <ac:chgData name="Laub  Emma" userId="S::emlaub@ethz.ch::e9f76504-6a57-4554-9550-b18f6cd27172" providerId="AD" clId="Web-{C093AEA4-4139-A67D-5E7D-E2A6C66B5FF1}" dt="2023-05-10T16:00:57.466" v="1861"/>
          <ac:spMkLst>
            <pc:docMk/>
            <pc:sldMk cId="342435466" sldId="332"/>
            <ac:spMk id="17" creationId="{CA735438-59EE-F375-93DA-E9B53846D06B}"/>
          </ac:spMkLst>
        </pc:spChg>
        <pc:spChg chg="del">
          <ac:chgData name="Laub  Emma" userId="S::emlaub@ethz.ch::e9f76504-6a57-4554-9550-b18f6cd27172" providerId="AD" clId="Web-{C093AEA4-4139-A67D-5E7D-E2A6C66B5FF1}" dt="2023-05-10T16:00:57.466" v="1859"/>
          <ac:spMkLst>
            <pc:docMk/>
            <pc:sldMk cId="342435466" sldId="332"/>
            <ac:spMk id="19" creationId="{195AB632-5F9F-99CD-565B-CAC1D0915062}"/>
          </ac:spMkLst>
        </pc:spChg>
        <pc:spChg chg="del">
          <ac:chgData name="Laub  Emma" userId="S::emlaub@ethz.ch::e9f76504-6a57-4554-9550-b18f6cd27172" providerId="AD" clId="Web-{C093AEA4-4139-A67D-5E7D-E2A6C66B5FF1}" dt="2023-05-10T16:00:57.466" v="1858"/>
          <ac:spMkLst>
            <pc:docMk/>
            <pc:sldMk cId="342435466" sldId="332"/>
            <ac:spMk id="20" creationId="{5E18C227-2119-7DB8-C061-B87A77ABFAB9}"/>
          </ac:spMkLst>
        </pc:spChg>
        <pc:spChg chg="del">
          <ac:chgData name="Laub  Emma" userId="S::emlaub@ethz.ch::e9f76504-6a57-4554-9550-b18f6cd27172" providerId="AD" clId="Web-{C093AEA4-4139-A67D-5E7D-E2A6C66B5FF1}" dt="2023-05-10T16:00:57.466" v="1857"/>
          <ac:spMkLst>
            <pc:docMk/>
            <pc:sldMk cId="342435466" sldId="332"/>
            <ac:spMk id="21" creationId="{EAA771D4-DCBC-D0F0-99A8-A1422115EFB2}"/>
          </ac:spMkLst>
        </pc:spChg>
        <pc:spChg chg="del">
          <ac:chgData name="Laub  Emma" userId="S::emlaub@ethz.ch::e9f76504-6a57-4554-9550-b18f6cd27172" providerId="AD" clId="Web-{C093AEA4-4139-A67D-5E7D-E2A6C66B5FF1}" dt="2023-05-10T16:00:57.466" v="1855"/>
          <ac:spMkLst>
            <pc:docMk/>
            <pc:sldMk cId="342435466" sldId="332"/>
            <ac:spMk id="23" creationId="{505634AB-03E0-93D7-286F-0C8C9D0E7B29}"/>
          </ac:spMkLst>
        </pc:spChg>
        <pc:spChg chg="del">
          <ac:chgData name="Laub  Emma" userId="S::emlaub@ethz.ch::e9f76504-6a57-4554-9550-b18f6cd27172" providerId="AD" clId="Web-{C093AEA4-4139-A67D-5E7D-E2A6C66B5FF1}" dt="2023-05-10T16:00:57.466" v="1853"/>
          <ac:spMkLst>
            <pc:docMk/>
            <pc:sldMk cId="342435466" sldId="332"/>
            <ac:spMk id="25" creationId="{C93DC838-F949-5A03-CAA8-F1B4822B6DDA}"/>
          </ac:spMkLst>
        </pc:spChg>
        <pc:spChg chg="del">
          <ac:chgData name="Laub  Emma" userId="S::emlaub@ethz.ch::e9f76504-6a57-4554-9550-b18f6cd27172" providerId="AD" clId="Web-{C093AEA4-4139-A67D-5E7D-E2A6C66B5FF1}" dt="2023-05-10T16:00:57.466" v="1851"/>
          <ac:spMkLst>
            <pc:docMk/>
            <pc:sldMk cId="342435466" sldId="332"/>
            <ac:spMk id="27" creationId="{80CA6D3B-2041-26A1-9063-C50190F8D0B8}"/>
          </ac:spMkLst>
        </pc:spChg>
        <pc:spChg chg="del">
          <ac:chgData name="Laub  Emma" userId="S::emlaub@ethz.ch::e9f76504-6a57-4554-9550-b18f6cd27172" providerId="AD" clId="Web-{C093AEA4-4139-A67D-5E7D-E2A6C66B5FF1}" dt="2023-05-10T16:00:57.466" v="1850"/>
          <ac:spMkLst>
            <pc:docMk/>
            <pc:sldMk cId="342435466" sldId="332"/>
            <ac:spMk id="28" creationId="{3C20F217-C0BA-B438-6C21-0675D51995C2}"/>
          </ac:spMkLst>
        </pc:spChg>
        <pc:spChg chg="add mod">
          <ac:chgData name="Laub  Emma" userId="S::emlaub@ethz.ch::e9f76504-6a57-4554-9550-b18f6cd27172" providerId="AD" clId="Web-{C093AEA4-4139-A67D-5E7D-E2A6C66B5FF1}" dt="2023-05-10T16:15:20.727" v="2018" actId="14100"/>
          <ac:spMkLst>
            <pc:docMk/>
            <pc:sldMk cId="342435466" sldId="332"/>
            <ac:spMk id="32" creationId="{8FF6809E-137F-B453-5FF5-F60B05640EB4}"/>
          </ac:spMkLst>
        </pc:spChg>
        <pc:spChg chg="add mod">
          <ac:chgData name="Laub  Emma" userId="S::emlaub@ethz.ch::e9f76504-6a57-4554-9550-b18f6cd27172" providerId="AD" clId="Web-{C093AEA4-4139-A67D-5E7D-E2A6C66B5FF1}" dt="2023-05-10T16:15:30.430" v="2019"/>
          <ac:spMkLst>
            <pc:docMk/>
            <pc:sldMk cId="342435466" sldId="332"/>
            <ac:spMk id="33" creationId="{6BF8FB1A-69DF-91E2-A1E0-65FF1E10977C}"/>
          </ac:spMkLst>
        </pc:spChg>
        <pc:spChg chg="add mod">
          <ac:chgData name="Laub  Emma" userId="S::emlaub@ethz.ch::e9f76504-6a57-4554-9550-b18f6cd27172" providerId="AD" clId="Web-{C093AEA4-4139-A67D-5E7D-E2A6C66B5FF1}" dt="2023-05-10T16:15:36.915" v="2020"/>
          <ac:spMkLst>
            <pc:docMk/>
            <pc:sldMk cId="342435466" sldId="332"/>
            <ac:spMk id="34" creationId="{5AAF70D8-BB2E-E1A7-B78A-C0EC79B9D13F}"/>
          </ac:spMkLst>
        </pc:spChg>
        <pc:grpChg chg="add del mod">
          <ac:chgData name="Laub  Emma" userId="S::emlaub@ethz.ch::e9f76504-6a57-4554-9550-b18f6cd27172" providerId="AD" clId="Web-{C093AEA4-4139-A67D-5E7D-E2A6C66B5FF1}" dt="2023-05-10T16:12:16.600" v="1954"/>
          <ac:grpSpMkLst>
            <pc:docMk/>
            <pc:sldMk cId="342435466" sldId="332"/>
            <ac:grpSpMk id="29" creationId="{10329148-7CF8-92C8-E90C-949B64CFCE42}"/>
          </ac:grpSpMkLst>
        </pc:grpChg>
        <pc:picChg chg="add mod">
          <ac:chgData name="Laub  Emma" userId="S::emlaub@ethz.ch::e9f76504-6a57-4554-9550-b18f6cd27172" providerId="AD" clId="Web-{C093AEA4-4139-A67D-5E7D-E2A6C66B5FF1}" dt="2023-05-10T16:14:41.602" v="2014" actId="1076"/>
          <ac:picMkLst>
            <pc:docMk/>
            <pc:sldMk cId="342435466" sldId="332"/>
            <ac:picMk id="3" creationId="{BF6F34E7-5B8B-EE25-E26C-1A8C27C8E71A}"/>
          </ac:picMkLst>
        </pc:picChg>
        <pc:picChg chg="add del mod">
          <ac:chgData name="Laub  Emma" userId="S::emlaub@ethz.ch::e9f76504-6a57-4554-9550-b18f6cd27172" providerId="AD" clId="Web-{C093AEA4-4139-A67D-5E7D-E2A6C66B5FF1}" dt="2023-05-10T16:06:41.502" v="1902"/>
          <ac:picMkLst>
            <pc:docMk/>
            <pc:sldMk cId="342435466" sldId="332"/>
            <ac:picMk id="5" creationId="{FEEAF098-33C0-12A1-8C84-218904BC4622}"/>
          </ac:picMkLst>
        </pc:picChg>
        <pc:picChg chg="add mod modCrop">
          <ac:chgData name="Laub  Emma" userId="S::emlaub@ethz.ch::e9f76504-6a57-4554-9550-b18f6cd27172" providerId="AD" clId="Web-{C093AEA4-4139-A67D-5E7D-E2A6C66B5FF1}" dt="2023-05-10T16:12:40.537" v="1965" actId="1076"/>
          <ac:picMkLst>
            <pc:docMk/>
            <pc:sldMk cId="342435466" sldId="332"/>
            <ac:picMk id="6" creationId="{79887E20-A53C-0FEE-84A3-79298382796D}"/>
          </ac:picMkLst>
        </pc:picChg>
        <pc:picChg chg="add del mod">
          <ac:chgData name="Laub  Emma" userId="S::emlaub@ethz.ch::e9f76504-6a57-4554-9550-b18f6cd27172" providerId="AD" clId="Web-{C093AEA4-4139-A67D-5E7D-E2A6C66B5FF1}" dt="2023-05-10T16:11:28.677" v="1946"/>
          <ac:picMkLst>
            <pc:docMk/>
            <pc:sldMk cId="342435466" sldId="332"/>
            <ac:picMk id="8" creationId="{17804B53-A9AD-952D-40AC-F6032AD5977F}"/>
          </ac:picMkLst>
        </pc:picChg>
        <pc:picChg chg="del topLvl">
          <ac:chgData name="Laub  Emma" userId="S::emlaub@ethz.ch::e9f76504-6a57-4554-9550-b18f6cd27172" providerId="AD" clId="Web-{C093AEA4-4139-A67D-5E7D-E2A6C66B5FF1}" dt="2023-05-10T16:12:20.131" v="1955"/>
          <ac:picMkLst>
            <pc:docMk/>
            <pc:sldMk cId="342435466" sldId="332"/>
            <ac:picMk id="11" creationId="{8D6D06D1-4586-7A15-616C-4A1CD42061F5}"/>
          </ac:picMkLst>
        </pc:picChg>
        <pc:picChg chg="add mod">
          <ac:chgData name="Laub  Emma" userId="S::emlaub@ethz.ch::e9f76504-6a57-4554-9550-b18f6cd27172" providerId="AD" clId="Web-{C093AEA4-4139-A67D-5E7D-E2A6C66B5FF1}" dt="2023-05-10T16:13:23.882" v="1984" actId="1076"/>
          <ac:picMkLst>
            <pc:docMk/>
            <pc:sldMk cId="342435466" sldId="332"/>
            <ac:picMk id="31" creationId="{D50BC0FC-BE8C-82CB-7F1E-549613020490}"/>
          </ac:picMkLst>
        </pc:picChg>
        <pc:cxnChg chg="del">
          <ac:chgData name="Laub  Emma" userId="S::emlaub@ethz.ch::e9f76504-6a57-4554-9550-b18f6cd27172" providerId="AD" clId="Web-{C093AEA4-4139-A67D-5E7D-E2A6C66B5FF1}" dt="2023-05-10T16:00:57.466" v="1860"/>
          <ac:cxnSpMkLst>
            <pc:docMk/>
            <pc:sldMk cId="342435466" sldId="332"/>
            <ac:cxnSpMk id="18" creationId="{29417908-5FC2-0D2C-22C1-BC658FCDEEB5}"/>
          </ac:cxnSpMkLst>
        </pc:cxnChg>
        <pc:cxnChg chg="del">
          <ac:chgData name="Laub  Emma" userId="S::emlaub@ethz.ch::e9f76504-6a57-4554-9550-b18f6cd27172" providerId="AD" clId="Web-{C093AEA4-4139-A67D-5E7D-E2A6C66B5FF1}" dt="2023-05-10T16:00:57.466" v="1856"/>
          <ac:cxnSpMkLst>
            <pc:docMk/>
            <pc:sldMk cId="342435466" sldId="332"/>
            <ac:cxnSpMk id="22" creationId="{D30D209F-C270-5FF9-F43B-A04FEFB2DD01}"/>
          </ac:cxnSpMkLst>
        </pc:cxnChg>
        <pc:cxnChg chg="del">
          <ac:chgData name="Laub  Emma" userId="S::emlaub@ethz.ch::e9f76504-6a57-4554-9550-b18f6cd27172" providerId="AD" clId="Web-{C093AEA4-4139-A67D-5E7D-E2A6C66B5FF1}" dt="2023-05-10T16:00:57.466" v="1854"/>
          <ac:cxnSpMkLst>
            <pc:docMk/>
            <pc:sldMk cId="342435466" sldId="332"/>
            <ac:cxnSpMk id="24" creationId="{1DDD2B9F-A557-B605-BC02-1F7E71599367}"/>
          </ac:cxnSpMkLst>
        </pc:cxnChg>
        <pc:cxnChg chg="del">
          <ac:chgData name="Laub  Emma" userId="S::emlaub@ethz.ch::e9f76504-6a57-4554-9550-b18f6cd27172" providerId="AD" clId="Web-{C093AEA4-4139-A67D-5E7D-E2A6C66B5FF1}" dt="2023-05-10T16:00:57.466" v="1852"/>
          <ac:cxnSpMkLst>
            <pc:docMk/>
            <pc:sldMk cId="342435466" sldId="332"/>
            <ac:cxnSpMk id="26" creationId="{638C97CC-F9BC-95E0-649F-1F3B90B4FAFE}"/>
          </ac:cxnSpMkLst>
        </pc:cxnChg>
      </pc:sldChg>
    </pc:docChg>
  </pc:docChgLst>
  <pc:docChgLst>
    <pc:chgData name="Macek  Heidi" userId="S::hmacek@ethz.ch::9f71aaf5-4293-4a64-a1fe-25a52ad980c2" providerId="AD" clId="Web-{8BA4F992-354D-3337-4126-9A2C1C19AB72}"/>
    <pc:docChg chg="modSld">
      <pc:chgData name="Macek  Heidi" userId="S::hmacek@ethz.ch::9f71aaf5-4293-4a64-a1fe-25a52ad980c2" providerId="AD" clId="Web-{8BA4F992-354D-3337-4126-9A2C1C19AB72}" dt="2023-05-15T19:10:56.392" v="88" actId="20577"/>
      <pc:docMkLst>
        <pc:docMk/>
      </pc:docMkLst>
      <pc:sldChg chg="modSp">
        <pc:chgData name="Macek  Heidi" userId="S::hmacek@ethz.ch::9f71aaf5-4293-4a64-a1fe-25a52ad980c2" providerId="AD" clId="Web-{8BA4F992-354D-3337-4126-9A2C1C19AB72}" dt="2023-05-15T19:10:56.392" v="88" actId="20577"/>
        <pc:sldMkLst>
          <pc:docMk/>
          <pc:sldMk cId="4248271541" sldId="303"/>
        </pc:sldMkLst>
        <pc:spChg chg="mod">
          <ac:chgData name="Macek  Heidi" userId="S::hmacek@ethz.ch::9f71aaf5-4293-4a64-a1fe-25a52ad980c2" providerId="AD" clId="Web-{8BA4F992-354D-3337-4126-9A2C1C19AB72}" dt="2023-05-15T19:10:56.392" v="88" actId="20577"/>
          <ac:spMkLst>
            <pc:docMk/>
            <pc:sldMk cId="4248271541" sldId="303"/>
            <ac:spMk id="4" creationId="{45852459-2E5D-F7CD-88A1-F895820AF8C1}"/>
          </ac:spMkLst>
        </pc:spChg>
      </pc:sldChg>
      <pc:sldChg chg="modNotes">
        <pc:chgData name="Macek  Heidi" userId="S::hmacek@ethz.ch::9f71aaf5-4293-4a64-a1fe-25a52ad980c2" providerId="AD" clId="Web-{8BA4F992-354D-3337-4126-9A2C1C19AB72}" dt="2023-05-15T18:48:12.437" v="72"/>
        <pc:sldMkLst>
          <pc:docMk/>
          <pc:sldMk cId="2531305177" sldId="319"/>
        </pc:sldMkLst>
      </pc:sldChg>
    </pc:docChg>
  </pc:docChgLst>
  <pc:docChgLst>
    <pc:chgData name="Laub  Emma" userId="S::emlaub@ethz.ch::e9f76504-6a57-4554-9550-b18f6cd27172" providerId="AD" clId="Web-{193A37AA-B659-559C-D5DF-28241EFE2DF8}"/>
    <pc:docChg chg="modSld">
      <pc:chgData name="Laub  Emma" userId="S::emlaub@ethz.ch::e9f76504-6a57-4554-9550-b18f6cd27172" providerId="AD" clId="Web-{193A37AA-B659-559C-D5DF-28241EFE2DF8}" dt="2023-05-11T09:54:13.132" v="110" actId="1076"/>
      <pc:docMkLst>
        <pc:docMk/>
      </pc:docMkLst>
      <pc:sldChg chg="addSp modSp delAnim modAnim">
        <pc:chgData name="Laub  Emma" userId="S::emlaub@ethz.ch::e9f76504-6a57-4554-9550-b18f6cd27172" providerId="AD" clId="Web-{193A37AA-B659-559C-D5DF-28241EFE2DF8}" dt="2023-05-11T09:46:30.766" v="36"/>
        <pc:sldMkLst>
          <pc:docMk/>
          <pc:sldMk cId="3269912830" sldId="328"/>
        </pc:sldMkLst>
        <pc:spChg chg="add mod">
          <ac:chgData name="Laub  Emma" userId="S::emlaub@ethz.ch::e9f76504-6a57-4554-9550-b18f6cd27172" providerId="AD" clId="Web-{193A37AA-B659-559C-D5DF-28241EFE2DF8}" dt="2023-05-11T09:46:30.766" v="36"/>
          <ac:spMkLst>
            <pc:docMk/>
            <pc:sldMk cId="3269912830" sldId="328"/>
            <ac:spMk id="8" creationId="{DF72B757-2E32-A01B-B065-CD9F1394C27E}"/>
          </ac:spMkLst>
        </pc:spChg>
      </pc:sldChg>
      <pc:sldChg chg="addSp modSp delAnim modAnim">
        <pc:chgData name="Laub  Emma" userId="S::emlaub@ethz.ch::e9f76504-6a57-4554-9550-b18f6cd27172" providerId="AD" clId="Web-{193A37AA-B659-559C-D5DF-28241EFE2DF8}" dt="2023-05-11T09:46:48.782" v="37"/>
        <pc:sldMkLst>
          <pc:docMk/>
          <pc:sldMk cId="4027953370" sldId="329"/>
        </pc:sldMkLst>
        <pc:spChg chg="add mod">
          <ac:chgData name="Laub  Emma" userId="S::emlaub@ethz.ch::e9f76504-6a57-4554-9550-b18f6cd27172" providerId="AD" clId="Web-{193A37AA-B659-559C-D5DF-28241EFE2DF8}" dt="2023-05-11T09:46:48.782" v="37"/>
          <ac:spMkLst>
            <pc:docMk/>
            <pc:sldMk cId="4027953370" sldId="329"/>
            <ac:spMk id="9" creationId="{3FA33BB0-B734-91FF-9F75-C5F514EEF606}"/>
          </ac:spMkLst>
        </pc:spChg>
      </pc:sldChg>
      <pc:sldChg chg="addSp modSp delAnim modAnim">
        <pc:chgData name="Laub  Emma" userId="S::emlaub@ethz.ch::e9f76504-6a57-4554-9550-b18f6cd27172" providerId="AD" clId="Web-{193A37AA-B659-559C-D5DF-28241EFE2DF8}" dt="2023-05-11T09:47:01.204" v="38"/>
        <pc:sldMkLst>
          <pc:docMk/>
          <pc:sldMk cId="116296816" sldId="330"/>
        </pc:sldMkLst>
        <pc:spChg chg="add mod">
          <ac:chgData name="Laub  Emma" userId="S::emlaub@ethz.ch::e9f76504-6a57-4554-9550-b18f6cd27172" providerId="AD" clId="Web-{193A37AA-B659-559C-D5DF-28241EFE2DF8}" dt="2023-05-11T09:47:01.204" v="38"/>
          <ac:spMkLst>
            <pc:docMk/>
            <pc:sldMk cId="116296816" sldId="330"/>
            <ac:spMk id="10" creationId="{584662B4-B57F-DCD6-4530-D8EBF690F397}"/>
          </ac:spMkLst>
        </pc:spChg>
      </pc:sldChg>
      <pc:sldChg chg="addSp modSp">
        <pc:chgData name="Laub  Emma" userId="S::emlaub@ethz.ch::e9f76504-6a57-4554-9550-b18f6cd27172" providerId="AD" clId="Web-{193A37AA-B659-559C-D5DF-28241EFE2DF8}" dt="2023-05-11T09:53:46.319" v="106" actId="20577"/>
        <pc:sldMkLst>
          <pc:docMk/>
          <pc:sldMk cId="50854464" sldId="331"/>
        </pc:sldMkLst>
        <pc:spChg chg="add mod">
          <ac:chgData name="Laub  Emma" userId="S::emlaub@ethz.ch::e9f76504-6a57-4554-9550-b18f6cd27172" providerId="AD" clId="Web-{193A37AA-B659-559C-D5DF-28241EFE2DF8}" dt="2023-05-11T09:52:28.490" v="95" actId="1076"/>
          <ac:spMkLst>
            <pc:docMk/>
            <pc:sldMk cId="50854464" sldId="331"/>
            <ac:spMk id="3" creationId="{04103C34-5D39-3327-974D-2CE49AC416C6}"/>
          </ac:spMkLst>
        </pc:spChg>
        <pc:spChg chg="add mod">
          <ac:chgData name="Laub  Emma" userId="S::emlaub@ethz.ch::e9f76504-6a57-4554-9550-b18f6cd27172" providerId="AD" clId="Web-{193A37AA-B659-559C-D5DF-28241EFE2DF8}" dt="2023-05-11T09:52:34.271" v="96" actId="1076"/>
          <ac:spMkLst>
            <pc:docMk/>
            <pc:sldMk cId="50854464" sldId="331"/>
            <ac:spMk id="4" creationId="{AC547FB0-978C-94E3-5EAD-BCCC27F976BF}"/>
          </ac:spMkLst>
        </pc:spChg>
        <pc:spChg chg="mod">
          <ac:chgData name="Laub  Emma" userId="S::emlaub@ethz.ch::e9f76504-6a57-4554-9550-b18f6cd27172" providerId="AD" clId="Web-{193A37AA-B659-559C-D5DF-28241EFE2DF8}" dt="2023-05-11T09:43:13.920" v="18" actId="20577"/>
          <ac:spMkLst>
            <pc:docMk/>
            <pc:sldMk cId="50854464" sldId="331"/>
            <ac:spMk id="12" creationId="{CF5D730E-FE52-6A52-F692-6862F9C69ED1}"/>
          </ac:spMkLst>
        </pc:spChg>
        <pc:spChg chg="mod">
          <ac:chgData name="Laub  Emma" userId="S::emlaub@ethz.ch::e9f76504-6a57-4554-9550-b18f6cd27172" providerId="AD" clId="Web-{193A37AA-B659-559C-D5DF-28241EFE2DF8}" dt="2023-05-11T09:53:46.319" v="106" actId="20577"/>
          <ac:spMkLst>
            <pc:docMk/>
            <pc:sldMk cId="50854464" sldId="331"/>
            <ac:spMk id="17" creationId="{CA735438-59EE-F375-93DA-E9B53846D06B}"/>
          </ac:spMkLst>
        </pc:spChg>
        <pc:spChg chg="mod">
          <ac:chgData name="Laub  Emma" userId="S::emlaub@ethz.ch::e9f76504-6a57-4554-9550-b18f6cd27172" providerId="AD" clId="Web-{193A37AA-B659-559C-D5DF-28241EFE2DF8}" dt="2023-05-11T09:50:20.519" v="49" actId="1076"/>
          <ac:spMkLst>
            <pc:docMk/>
            <pc:sldMk cId="50854464" sldId="331"/>
            <ac:spMk id="21" creationId="{EAA771D4-DCBC-D0F0-99A8-A1422115EFB2}"/>
          </ac:spMkLst>
        </pc:spChg>
        <pc:spChg chg="mod">
          <ac:chgData name="Laub  Emma" userId="S::emlaub@ethz.ch::e9f76504-6a57-4554-9550-b18f6cd27172" providerId="AD" clId="Web-{193A37AA-B659-559C-D5DF-28241EFE2DF8}" dt="2023-05-11T09:42:16.466" v="1" actId="1076"/>
          <ac:spMkLst>
            <pc:docMk/>
            <pc:sldMk cId="50854464" sldId="331"/>
            <ac:spMk id="23" creationId="{505634AB-03E0-93D7-286F-0C8C9D0E7B29}"/>
          </ac:spMkLst>
        </pc:spChg>
        <pc:spChg chg="mod">
          <ac:chgData name="Laub  Emma" userId="S::emlaub@ethz.ch::e9f76504-6a57-4554-9550-b18f6cd27172" providerId="AD" clId="Web-{193A37AA-B659-559C-D5DF-28241EFE2DF8}" dt="2023-05-11T09:48:39.846" v="47" actId="1076"/>
          <ac:spMkLst>
            <pc:docMk/>
            <pc:sldMk cId="50854464" sldId="331"/>
            <ac:spMk id="25" creationId="{C93DC838-F949-5A03-CAA8-F1B4822B6DDA}"/>
          </ac:spMkLst>
        </pc:spChg>
        <pc:spChg chg="mod">
          <ac:chgData name="Laub  Emma" userId="S::emlaub@ethz.ch::e9f76504-6a57-4554-9550-b18f6cd27172" providerId="AD" clId="Web-{193A37AA-B659-559C-D5DF-28241EFE2DF8}" dt="2023-05-11T09:48:43.924" v="48" actId="1076"/>
          <ac:spMkLst>
            <pc:docMk/>
            <pc:sldMk cId="50854464" sldId="331"/>
            <ac:spMk id="27" creationId="{80CA6D3B-2041-26A1-9063-C50190F8D0B8}"/>
          </ac:spMkLst>
        </pc:spChg>
        <pc:cxnChg chg="add mod">
          <ac:chgData name="Laub  Emma" userId="S::emlaub@ethz.ch::e9f76504-6a57-4554-9550-b18f6cd27172" providerId="AD" clId="Web-{193A37AA-B659-559C-D5DF-28241EFE2DF8}" dt="2023-05-11T09:52:43.615" v="99" actId="14100"/>
          <ac:cxnSpMkLst>
            <pc:docMk/>
            <pc:sldMk cId="50854464" sldId="331"/>
            <ac:cxnSpMk id="5" creationId="{9FF3E688-F445-4220-F4ED-8F96B2C5FB99}"/>
          </ac:cxnSpMkLst>
        </pc:cxnChg>
        <pc:cxnChg chg="mod">
          <ac:chgData name="Laub  Emma" userId="S::emlaub@ethz.ch::e9f76504-6a57-4554-9550-b18f6cd27172" providerId="AD" clId="Web-{193A37AA-B659-559C-D5DF-28241EFE2DF8}" dt="2023-05-11T09:47:44.720" v="40" actId="1076"/>
          <ac:cxnSpMkLst>
            <pc:docMk/>
            <pc:sldMk cId="50854464" sldId="331"/>
            <ac:cxnSpMk id="22" creationId="{D30D209F-C270-5FF9-F43B-A04FEFB2DD01}"/>
          </ac:cxnSpMkLst>
        </pc:cxnChg>
        <pc:cxnChg chg="mod">
          <ac:chgData name="Laub  Emma" userId="S::emlaub@ethz.ch::e9f76504-6a57-4554-9550-b18f6cd27172" providerId="AD" clId="Web-{193A37AA-B659-559C-D5DF-28241EFE2DF8}" dt="2023-05-11T09:53:17.741" v="105" actId="1076"/>
          <ac:cxnSpMkLst>
            <pc:docMk/>
            <pc:sldMk cId="50854464" sldId="331"/>
            <ac:cxnSpMk id="24" creationId="{1DDD2B9F-A557-B605-BC02-1F7E71599367}"/>
          </ac:cxnSpMkLst>
        </pc:cxnChg>
        <pc:cxnChg chg="mod">
          <ac:chgData name="Laub  Emma" userId="S::emlaub@ethz.ch::e9f76504-6a57-4554-9550-b18f6cd27172" providerId="AD" clId="Web-{193A37AA-B659-559C-D5DF-28241EFE2DF8}" dt="2023-05-11T09:48:31.034" v="46" actId="1076"/>
          <ac:cxnSpMkLst>
            <pc:docMk/>
            <pc:sldMk cId="50854464" sldId="331"/>
            <ac:cxnSpMk id="26" creationId="{638C97CC-F9BC-95E0-649F-1F3B90B4FAFE}"/>
          </ac:cxnSpMkLst>
        </pc:cxnChg>
      </pc:sldChg>
      <pc:sldChg chg="addSp delSp modSp delAnim">
        <pc:chgData name="Laub  Emma" userId="S::emlaub@ethz.ch::e9f76504-6a57-4554-9550-b18f6cd27172" providerId="AD" clId="Web-{193A37AA-B659-559C-D5DF-28241EFE2DF8}" dt="2023-05-11T09:54:13.132" v="110" actId="1076"/>
        <pc:sldMkLst>
          <pc:docMk/>
          <pc:sldMk cId="342435466" sldId="332"/>
        </pc:sldMkLst>
        <pc:picChg chg="del">
          <ac:chgData name="Laub  Emma" userId="S::emlaub@ethz.ch::e9f76504-6a57-4554-9550-b18f6cd27172" providerId="AD" clId="Web-{193A37AA-B659-559C-D5DF-28241EFE2DF8}" dt="2023-05-11T09:54:04.195" v="107"/>
          <ac:picMkLst>
            <pc:docMk/>
            <pc:sldMk cId="342435466" sldId="332"/>
            <ac:picMk id="3" creationId="{BF6F34E7-5B8B-EE25-E26C-1A8C27C8E71A}"/>
          </ac:picMkLst>
        </pc:picChg>
        <pc:picChg chg="add mod">
          <ac:chgData name="Laub  Emma" userId="S::emlaub@ethz.ch::e9f76504-6a57-4554-9550-b18f6cd27172" providerId="AD" clId="Web-{193A37AA-B659-559C-D5DF-28241EFE2DF8}" dt="2023-05-11T09:54:13.132" v="110" actId="1076"/>
          <ac:picMkLst>
            <pc:docMk/>
            <pc:sldMk cId="342435466" sldId="332"/>
            <ac:picMk id="4" creationId="{9FD3E5C0-7B53-7492-26C3-96250422DCEC}"/>
          </ac:picMkLst>
        </pc:picChg>
      </pc:sldChg>
    </pc:docChg>
  </pc:docChgLst>
  <pc:docChgLst>
    <pc:chgData name="Macek  Heidi" userId="S::hmacek@ethz.ch::9f71aaf5-4293-4a64-a1fe-25a52ad980c2" providerId="AD" clId="Web-{BBE0AA5A-4B04-EE18-7279-1AAF8028E492}"/>
    <pc:docChg chg="">
      <pc:chgData name="Macek  Heidi" userId="S::hmacek@ethz.ch::9f71aaf5-4293-4a64-a1fe-25a52ad980c2" providerId="AD" clId="Web-{BBE0AA5A-4B04-EE18-7279-1AAF8028E492}" dt="2023-05-06T10:48:43.412" v="0"/>
      <pc:docMkLst>
        <pc:docMk/>
      </pc:docMkLst>
      <pc:sldChg chg="modCm">
        <pc:chgData name="Macek  Heidi" userId="S::hmacek@ethz.ch::9f71aaf5-4293-4a64-a1fe-25a52ad980c2" providerId="AD" clId="Web-{BBE0AA5A-4B04-EE18-7279-1AAF8028E492}" dt="2023-05-06T10:48:43.412" v="0"/>
        <pc:sldMkLst>
          <pc:docMk/>
          <pc:sldMk cId="3835695474" sldId="326"/>
        </pc:sldMkLst>
        <pc:extLst>
          <p:ext xmlns:p="http://schemas.openxmlformats.org/presentationml/2006/main" uri="{D6D511B9-2390-475A-947B-AFAB55BFBCF1}">
            <pc226:cmChg xmlns:pc226="http://schemas.microsoft.com/office/powerpoint/2022/06/main/command" chg="mod">
              <pc226:chgData name="Macek  Heidi" userId="S::hmacek@ethz.ch::9f71aaf5-4293-4a64-a1fe-25a52ad980c2" providerId="AD" clId="Web-{BBE0AA5A-4B04-EE18-7279-1AAF8028E492}" dt="2023-05-06T10:48:43.412" v="0"/>
              <pc2:cmMkLst xmlns:pc2="http://schemas.microsoft.com/office/powerpoint/2019/9/main/command">
                <pc:docMk/>
                <pc:sldMk cId="3835695474" sldId="326"/>
                <pc2:cmMk id="{7886B7B1-A66E-44A5-9FFE-8158823B43FF}"/>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peppe_nappi\Desktop\Model%20of%20Case%20Study\Documents%20for%20presentation\Model%20results\Modeling%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eppe_nappi\Desktop\Model%20of%20Case%20Study\Documents%20for%20presentation\Model%20results\Modeling%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eppe_nappi\Desktop\Model%20of%20Case%20Study\Documents%20for%20presentation\Model%20results\Modeling%20resul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flip="none" rotWithShape="1">
              <a:gsLst>
                <a:gs pos="0">
                  <a:srgbClr val="FF0000"/>
                </a:gs>
                <a:gs pos="100000">
                  <a:srgbClr val="FF0000">
                    <a:tint val="44500"/>
                    <a:satMod val="160000"/>
                  </a:srgbClr>
                </a:gs>
                <a:gs pos="100000">
                  <a:srgbClr val="FF0000">
                    <a:tint val="23500"/>
                    <a:satMod val="160000"/>
                  </a:srgbClr>
                </a:gs>
              </a:gsLst>
              <a:lin ang="16200000" scaled="1"/>
              <a:tileRect/>
            </a:gra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'Summer Case Results new'!$K$13:$K$19</c:f>
              <c:strCache>
                <c:ptCount val="7"/>
                <c:pt idx="0">
                  <c:v>Freshwater_1</c:v>
                </c:pt>
                <c:pt idx="1">
                  <c:v>Freshwater_2</c:v>
                </c:pt>
                <c:pt idx="2">
                  <c:v>Freshwater_3</c:v>
                </c:pt>
                <c:pt idx="3">
                  <c:v>Freshwater_4</c:v>
                </c:pt>
                <c:pt idx="4">
                  <c:v>Freshwater_5</c:v>
                </c:pt>
                <c:pt idx="5">
                  <c:v>Freshwater_6</c:v>
                </c:pt>
                <c:pt idx="6">
                  <c:v>Freshwater_boost</c:v>
                </c:pt>
              </c:strCache>
            </c:strRef>
          </c:cat>
          <c:val>
            <c:numRef>
              <c:f>'Summer Case Results new'!$L$13:$L$19</c:f>
              <c:numCache>
                <c:formatCode>General</c:formatCode>
                <c:ptCount val="7"/>
                <c:pt idx="0">
                  <c:v>22.2</c:v>
                </c:pt>
                <c:pt idx="1">
                  <c:v>21.56</c:v>
                </c:pt>
                <c:pt idx="2">
                  <c:v>21.12</c:v>
                </c:pt>
                <c:pt idx="3">
                  <c:v>20.88</c:v>
                </c:pt>
                <c:pt idx="4">
                  <c:v>20.81</c:v>
                </c:pt>
                <c:pt idx="5">
                  <c:v>25.32</c:v>
                </c:pt>
                <c:pt idx="6">
                  <c:v>5.64</c:v>
                </c:pt>
              </c:numCache>
            </c:numRef>
          </c:val>
          <c:extLst>
            <c:ext xmlns:c16="http://schemas.microsoft.com/office/drawing/2014/chart" uri="{C3380CC4-5D6E-409C-BE32-E72D297353CC}">
              <c16:uniqueId val="{00000000-03E6-EA46-B004-F195EB3158BF}"/>
            </c:ext>
          </c:extLst>
        </c:ser>
        <c:dLbls>
          <c:dLblPos val="outEnd"/>
          <c:showLegendKey val="0"/>
          <c:showVal val="1"/>
          <c:showCatName val="0"/>
          <c:showSerName val="0"/>
          <c:showPercent val="0"/>
          <c:showBubbleSize val="0"/>
        </c:dLbls>
        <c:gapWidth val="219"/>
        <c:overlap val="-27"/>
        <c:axId val="1192007664"/>
        <c:axId val="858528207"/>
      </c:barChart>
      <c:catAx>
        <c:axId val="1192007664"/>
        <c:scaling>
          <c:orientation val="minMax"/>
        </c:scaling>
        <c:delete val="0"/>
        <c:axPos val="b"/>
        <c:title>
          <c:tx>
            <c:rich>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GB" sz="1300" b="1" i="0" u="none" strike="noStrike" kern="1200" baseline="0">
                    <a:solidFill>
                      <a:sysClr val="windowText" lastClr="000000">
                        <a:lumMod val="65000"/>
                        <a:lumOff val="35000"/>
                      </a:sysClr>
                    </a:solidFill>
                  </a:rPr>
                  <a:t>Stage</a:t>
                </a:r>
                <a:endParaRPr lang="en-GB" sz="1300"/>
              </a:p>
            </c:rich>
          </c:tx>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crossAx val="858528207"/>
        <c:crosses val="autoZero"/>
        <c:auto val="1"/>
        <c:lblAlgn val="ctr"/>
        <c:lblOffset val="100"/>
        <c:noMultiLvlLbl val="0"/>
      </c:catAx>
      <c:valAx>
        <c:axId val="858528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baseline="0">
                    <a:solidFill>
                      <a:sysClr val="windowText" lastClr="000000">
                        <a:lumMod val="65000"/>
                        <a:lumOff val="35000"/>
                      </a:sysClr>
                    </a:solidFill>
                    <a:latin typeface="+mn-lt"/>
                    <a:ea typeface="+mn-ea"/>
                    <a:cs typeface="+mn-cs"/>
                  </a:defRPr>
                </a:pPr>
                <a:r>
                  <a:rPr lang="en-GB" sz="1300"/>
                  <a:t> </a:t>
                </a:r>
                <a:r>
                  <a:rPr lang="en-GB" sz="1300" b="1" i="0" u="none" strike="noStrike" kern="1200" baseline="0">
                    <a:solidFill>
                      <a:srgbClr val="000000">
                        <a:lumMod val="65000"/>
                        <a:lumOff val="35000"/>
                      </a:srgbClr>
                    </a:solidFill>
                  </a:rPr>
                  <a:t>Rate of production [kg/s]</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baseline="0">
                  <a:solidFill>
                    <a:sysClr val="windowText" lastClr="000000">
                      <a:lumMod val="65000"/>
                      <a:lumOff val="35000"/>
                    </a:sysClr>
                  </a:solidFill>
                  <a:latin typeface="+mn-lt"/>
                  <a:ea typeface="+mn-ea"/>
                  <a:cs typeface="+mn-cs"/>
                </a:defRPr>
              </a:pPr>
              <a:endParaRPr lang="en-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1192007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'Winter Case Results new'!$K$14:$K$20</c:f>
              <c:strCache>
                <c:ptCount val="7"/>
                <c:pt idx="0">
                  <c:v>Freshwater_1</c:v>
                </c:pt>
                <c:pt idx="1">
                  <c:v>Freshwater_2</c:v>
                </c:pt>
                <c:pt idx="2">
                  <c:v>Freshwater_3</c:v>
                </c:pt>
                <c:pt idx="3">
                  <c:v>Freshwater_4</c:v>
                </c:pt>
                <c:pt idx="4">
                  <c:v>Freshwater_5</c:v>
                </c:pt>
                <c:pt idx="5">
                  <c:v>Freshwater_6</c:v>
                </c:pt>
                <c:pt idx="6">
                  <c:v>Freshwater_boost</c:v>
                </c:pt>
              </c:strCache>
            </c:strRef>
          </c:cat>
          <c:val>
            <c:numRef>
              <c:f>'Winter Case Results new'!$L$14:$L$20</c:f>
              <c:numCache>
                <c:formatCode>General</c:formatCode>
                <c:ptCount val="7"/>
                <c:pt idx="0">
                  <c:v>23.58</c:v>
                </c:pt>
                <c:pt idx="1">
                  <c:v>23</c:v>
                </c:pt>
                <c:pt idx="2">
                  <c:v>22.45</c:v>
                </c:pt>
                <c:pt idx="3">
                  <c:v>22.18</c:v>
                </c:pt>
                <c:pt idx="4">
                  <c:v>22.11</c:v>
                </c:pt>
                <c:pt idx="5">
                  <c:v>26.9</c:v>
                </c:pt>
                <c:pt idx="6">
                  <c:v>6</c:v>
                </c:pt>
              </c:numCache>
            </c:numRef>
          </c:val>
          <c:extLst>
            <c:ext xmlns:c16="http://schemas.microsoft.com/office/drawing/2014/chart" uri="{C3380CC4-5D6E-409C-BE32-E72D297353CC}">
              <c16:uniqueId val="{00000000-EF0E-1444-BBF2-D0326A3D757A}"/>
            </c:ext>
          </c:extLst>
        </c:ser>
        <c:dLbls>
          <c:dLblPos val="outEnd"/>
          <c:showLegendKey val="0"/>
          <c:showVal val="1"/>
          <c:showCatName val="0"/>
          <c:showSerName val="0"/>
          <c:showPercent val="0"/>
          <c:showBubbleSize val="0"/>
        </c:dLbls>
        <c:gapWidth val="219"/>
        <c:overlap val="-27"/>
        <c:axId val="1071351199"/>
        <c:axId val="1071352927"/>
      </c:barChart>
      <c:catAx>
        <c:axId val="1071351199"/>
        <c:scaling>
          <c:orientation val="minMax"/>
        </c:scaling>
        <c:delete val="0"/>
        <c:axPos val="b"/>
        <c:title>
          <c:tx>
            <c:rich>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GB" sz="1300" b="1"/>
                  <a:t>Stage</a:t>
                </a:r>
              </a:p>
            </c:rich>
          </c:tx>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crossAx val="1071352927"/>
        <c:crosses val="autoZero"/>
        <c:auto val="1"/>
        <c:lblAlgn val="ctr"/>
        <c:lblOffset val="100"/>
        <c:noMultiLvlLbl val="0"/>
      </c:catAx>
      <c:valAx>
        <c:axId val="10713529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GB" sz="1300" b="1" i="0" u="none" strike="noStrike" kern="1200" baseline="0">
                    <a:solidFill>
                      <a:srgbClr val="000000">
                        <a:lumMod val="65000"/>
                        <a:lumOff val="35000"/>
                      </a:srgbClr>
                    </a:solidFill>
                  </a:rPr>
                  <a:t>Rate of production [kg/s]</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1071351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'Winter Case Results new'!$K$31</c:f>
              <c:strCache>
                <c:ptCount val="1"/>
                <c:pt idx="0">
                  <c:v>Winter Case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c:spPr>
          <c:invertIfNegative val="0"/>
          <c:cat>
            <c:strRef>
              <c:f>'Winter Case Results new'!$J$32:$J$38</c:f>
              <c:strCache>
                <c:ptCount val="7"/>
                <c:pt idx="0">
                  <c:v>Freshwater_1</c:v>
                </c:pt>
                <c:pt idx="1">
                  <c:v>Freshwater_2</c:v>
                </c:pt>
                <c:pt idx="2">
                  <c:v>Freshwater_3</c:v>
                </c:pt>
                <c:pt idx="3">
                  <c:v>Freshwater_4</c:v>
                </c:pt>
                <c:pt idx="4">
                  <c:v>Freshwater_5</c:v>
                </c:pt>
                <c:pt idx="5">
                  <c:v>Freshwater_6</c:v>
                </c:pt>
                <c:pt idx="6">
                  <c:v>Freshwater_boost</c:v>
                </c:pt>
              </c:strCache>
            </c:strRef>
          </c:cat>
          <c:val>
            <c:numRef>
              <c:f>'Winter Case Results new'!$K$32:$K$38</c:f>
              <c:numCache>
                <c:formatCode>General</c:formatCode>
                <c:ptCount val="7"/>
                <c:pt idx="0">
                  <c:v>23.58</c:v>
                </c:pt>
                <c:pt idx="1">
                  <c:v>23</c:v>
                </c:pt>
                <c:pt idx="2">
                  <c:v>22.45</c:v>
                </c:pt>
                <c:pt idx="3">
                  <c:v>22.18</c:v>
                </c:pt>
                <c:pt idx="4">
                  <c:v>22.11</c:v>
                </c:pt>
                <c:pt idx="5">
                  <c:v>26.9</c:v>
                </c:pt>
                <c:pt idx="6">
                  <c:v>6</c:v>
                </c:pt>
              </c:numCache>
            </c:numRef>
          </c:val>
          <c:extLst>
            <c:ext xmlns:c16="http://schemas.microsoft.com/office/drawing/2014/chart" uri="{C3380CC4-5D6E-409C-BE32-E72D297353CC}">
              <c16:uniqueId val="{00000000-8517-8C4C-887B-CE783BA8919B}"/>
            </c:ext>
          </c:extLst>
        </c:ser>
        <c:ser>
          <c:idx val="1"/>
          <c:order val="1"/>
          <c:tx>
            <c:strRef>
              <c:f>'Winter Case Results new'!$L$31</c:f>
              <c:strCache>
                <c:ptCount val="1"/>
                <c:pt idx="0">
                  <c:v>Summer Case</c:v>
                </c:pt>
              </c:strCache>
            </c:strRef>
          </c:tx>
          <c:spPr>
            <a:gradFill flip="none" rotWithShape="1">
              <a:gsLst>
                <a:gs pos="0">
                  <a:srgbClr val="FF0000"/>
                </a:gs>
                <a:gs pos="100000">
                  <a:srgbClr val="FF0000">
                    <a:tint val="44500"/>
                    <a:satMod val="160000"/>
                  </a:srgbClr>
                </a:gs>
                <a:gs pos="100000">
                  <a:srgbClr val="FF0000">
                    <a:tint val="23500"/>
                    <a:satMod val="160000"/>
                  </a:srgbClr>
                </a:gs>
              </a:gsLst>
              <a:lin ang="16200000" scaled="1"/>
              <a:tileRect/>
            </a:gradFill>
            <a:ln w="6350" cap="flat" cmpd="sng" algn="ctr">
              <a:solidFill>
                <a:schemeClr val="tx1"/>
              </a:solidFill>
              <a:prstDash val="solid"/>
              <a:miter lim="800000"/>
            </a:ln>
            <a:effectLst/>
          </c:spPr>
          <c:invertIfNegative val="0"/>
          <c:cat>
            <c:strRef>
              <c:f>'Winter Case Results new'!$J$32:$J$38</c:f>
              <c:strCache>
                <c:ptCount val="7"/>
                <c:pt idx="0">
                  <c:v>Freshwater_1</c:v>
                </c:pt>
                <c:pt idx="1">
                  <c:v>Freshwater_2</c:v>
                </c:pt>
                <c:pt idx="2">
                  <c:v>Freshwater_3</c:v>
                </c:pt>
                <c:pt idx="3">
                  <c:v>Freshwater_4</c:v>
                </c:pt>
                <c:pt idx="4">
                  <c:v>Freshwater_5</c:v>
                </c:pt>
                <c:pt idx="5">
                  <c:v>Freshwater_6</c:v>
                </c:pt>
                <c:pt idx="6">
                  <c:v>Freshwater_boost</c:v>
                </c:pt>
              </c:strCache>
            </c:strRef>
          </c:cat>
          <c:val>
            <c:numRef>
              <c:f>'Winter Case Results new'!$L$32:$L$38</c:f>
              <c:numCache>
                <c:formatCode>General</c:formatCode>
                <c:ptCount val="7"/>
                <c:pt idx="0">
                  <c:v>22.2</c:v>
                </c:pt>
                <c:pt idx="1">
                  <c:v>21.56</c:v>
                </c:pt>
                <c:pt idx="2">
                  <c:v>21.12</c:v>
                </c:pt>
                <c:pt idx="3">
                  <c:v>20.88</c:v>
                </c:pt>
                <c:pt idx="4">
                  <c:v>20.81</c:v>
                </c:pt>
                <c:pt idx="5">
                  <c:v>25.32</c:v>
                </c:pt>
                <c:pt idx="6">
                  <c:v>5.64</c:v>
                </c:pt>
              </c:numCache>
            </c:numRef>
          </c:val>
          <c:extLst>
            <c:ext xmlns:c16="http://schemas.microsoft.com/office/drawing/2014/chart" uri="{C3380CC4-5D6E-409C-BE32-E72D297353CC}">
              <c16:uniqueId val="{00000001-8517-8C4C-887B-CE783BA8919B}"/>
            </c:ext>
          </c:extLst>
        </c:ser>
        <c:dLbls>
          <c:showLegendKey val="0"/>
          <c:showVal val="0"/>
          <c:showCatName val="0"/>
          <c:showSerName val="0"/>
          <c:showPercent val="0"/>
          <c:showBubbleSize val="0"/>
        </c:dLbls>
        <c:gapWidth val="182"/>
        <c:axId val="127637679"/>
        <c:axId val="127779263"/>
      </c:barChart>
      <c:catAx>
        <c:axId val="127637679"/>
        <c:scaling>
          <c:orientation val="minMax"/>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GB" sz="1500" b="0" i="0" u="none" strike="noStrike" kern="1200" baseline="0">
                    <a:solidFill>
                      <a:sysClr val="windowText" lastClr="000000">
                        <a:lumMod val="65000"/>
                        <a:lumOff val="35000"/>
                      </a:sysClr>
                    </a:solidFill>
                  </a:rPr>
                  <a:t> </a:t>
                </a:r>
                <a:r>
                  <a:rPr lang="en-GB" sz="1500" b="1" i="0" u="none" strike="noStrike" kern="1200" baseline="0">
                    <a:solidFill>
                      <a:prstClr val="black">
                        <a:lumMod val="65000"/>
                        <a:lumOff val="35000"/>
                      </a:prstClr>
                    </a:solidFill>
                  </a:rPr>
                  <a:t>Stage</a:t>
                </a:r>
                <a:endParaRPr lang="en-GB" sz="1500" b="1" i="0" u="none" strike="noStrike" kern="1200" baseline="0">
                  <a:solidFill>
                    <a:srgbClr val="000000">
                      <a:lumMod val="65000"/>
                      <a:lumOff val="35000"/>
                    </a:srgbClr>
                  </a:solidFill>
                </a:endParaRP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T"/>
          </a:p>
        </c:txPr>
        <c:crossAx val="127779263"/>
        <c:crosses val="autoZero"/>
        <c:auto val="1"/>
        <c:lblAlgn val="ctr"/>
        <c:lblOffset val="100"/>
        <c:noMultiLvlLbl val="0"/>
      </c:catAx>
      <c:valAx>
        <c:axId val="1277792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r>
                  <a:rPr lang="en-GB" sz="1500" b="1" i="0" u="none" strike="noStrike" kern="1200" baseline="0">
                    <a:solidFill>
                      <a:srgbClr val="000000">
                        <a:lumMod val="65000"/>
                        <a:lumOff val="35000"/>
                      </a:srgbClr>
                    </a:solidFill>
                  </a:rPr>
                  <a:t>Rate of production [kg/s]</a:t>
                </a:r>
                <a:endParaRPr lang="en-GB" sz="1500" b="1"/>
              </a:p>
            </c:rich>
          </c:tx>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12763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4B_307FA40.xml><?xml version="1.0" encoding="utf-8"?>
<p188:cmLst xmlns:a="http://schemas.openxmlformats.org/drawingml/2006/main" xmlns:r="http://schemas.openxmlformats.org/officeDocument/2006/relationships" xmlns:p188="http://schemas.microsoft.com/office/powerpoint/2018/8/main">
  <p188:cm id="{194EC94A-6C6A-4BFA-A903-8C845E338FD9}" authorId="{EE3A39A9-90E6-F1E1-FA98-65469B384267}" created="2023-05-10T15:56:53.291">
    <pc:sldMkLst xmlns:pc="http://schemas.microsoft.com/office/powerpoint/2013/main/command">
      <pc:docMk/>
      <pc:sldMk cId="50854464" sldId="331"/>
    </pc:sldMkLst>
    <p188:txBody>
      <a:bodyPr/>
      <a:lstStyle/>
      <a:p>
        <a:r>
          <a:rPr lang="en-US"/>
          <a:t>Not sure if we need it, but I'm considering putting a summary slide after this one. If so, I think that one might be good to put together as a group in our meeting tomorrow</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C9ADB-7D15-9444-AB93-DC4ECE1F669F}"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GB"/>
        </a:p>
      </dgm:t>
    </dgm:pt>
    <dgm:pt modelId="{D69707DF-3800-9841-B3F2-1BCF249B6C3D}">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GB" sz="1500"/>
            <a:t>Heat Pump Operation</a:t>
          </a:r>
        </a:p>
      </dgm:t>
    </dgm:pt>
    <dgm:pt modelId="{D6B3BD36-AB85-D540-AB75-E345C404FCCE}" type="parTrans" cxnId="{B7FC5989-2BDF-AD4D-AC25-FA7C55FEECFE}">
      <dgm:prSet/>
      <dgm:spPr/>
      <dgm:t>
        <a:bodyPr/>
        <a:lstStyle/>
        <a:p>
          <a:endParaRPr lang="en-GB" sz="1500"/>
        </a:p>
      </dgm:t>
    </dgm:pt>
    <dgm:pt modelId="{349A1D6C-57E6-1F46-9D01-F216323C37C0}" type="sibTrans" cxnId="{B7FC5989-2BDF-AD4D-AC25-FA7C55FEECFE}">
      <dgm:prSet/>
      <dgm:spPr/>
      <dgm:t>
        <a:bodyPr/>
        <a:lstStyle/>
        <a:p>
          <a:endParaRPr lang="en-GB" sz="1500"/>
        </a:p>
      </dgm:t>
    </dgm:pt>
    <dgm:pt modelId="{15F04773-34E5-9649-818C-F6984BAB8993}">
      <dgm:prSet phldrT="[Text]" custT="1">
        <dgm:style>
          <a:lnRef idx="0">
            <a:schemeClr val="accent2"/>
          </a:lnRef>
          <a:fillRef idx="3">
            <a:schemeClr val="accent2"/>
          </a:fillRef>
          <a:effectRef idx="3">
            <a:schemeClr val="accent2"/>
          </a:effectRef>
          <a:fontRef idx="minor">
            <a:schemeClr val="lt1"/>
          </a:fontRef>
        </dgm:style>
      </dgm:prSet>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r>
            <a:rPr lang="en-GB" sz="1500">
              <a:solidFill>
                <a:schemeClr val="bg1"/>
              </a:solidFill>
            </a:rPr>
            <a:t>Heat production</a:t>
          </a:r>
          <a:br>
            <a:rPr lang="en-GB" sz="1500">
              <a:solidFill>
                <a:schemeClr val="bg1"/>
              </a:solidFill>
            </a:rPr>
          </a:br>
          <a:r>
            <a:rPr lang="en-GB" sz="1500">
              <a:solidFill>
                <a:schemeClr val="bg1"/>
              </a:solidFill>
            </a:rPr>
            <a:t>64 MW</a:t>
          </a:r>
        </a:p>
      </dgm:t>
    </dgm:pt>
    <dgm:pt modelId="{455973D3-1FE2-0744-8A69-B9B8A48CB551}" type="parTrans" cxnId="{3397CE55-5C96-0C41-B76C-13B77DD74535}">
      <dgm:prSet/>
      <dgm:spPr/>
      <dgm:t>
        <a:bodyPr/>
        <a:lstStyle/>
        <a:p>
          <a:endParaRPr lang="en-GB" sz="1500"/>
        </a:p>
      </dgm:t>
    </dgm:pt>
    <dgm:pt modelId="{B2810A5D-01FF-494A-91BB-B7A8563F9C2D}" type="sibTrans" cxnId="{3397CE55-5C96-0C41-B76C-13B77DD74535}">
      <dgm:prSet/>
      <dgm:spPr/>
      <dgm:t>
        <a:bodyPr/>
        <a:lstStyle/>
        <a:p>
          <a:endParaRPr lang="en-GB" sz="1500"/>
        </a:p>
      </dgm:t>
    </dgm:pt>
    <dgm:pt modelId="{5BE657DA-8EAF-2E4E-9367-28776B4B5928}">
      <dgm:prSet phldrT="[Text]" custT="1">
        <dgm:style>
          <a:lnRef idx="0">
            <a:schemeClr val="accent2"/>
          </a:lnRef>
          <a:fillRef idx="3">
            <a:schemeClr val="accent2"/>
          </a:fillRef>
          <a:effectRef idx="3">
            <a:schemeClr val="accent2"/>
          </a:effectRef>
          <a:fontRef idx="minor">
            <a:schemeClr val="lt1"/>
          </a:fontRef>
        </dgm:style>
      </dgm:prSet>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r>
            <a:rPr lang="en-GB" sz="1500">
              <a:solidFill>
                <a:schemeClr val="bg1"/>
              </a:solidFill>
            </a:rPr>
            <a:t>Power required</a:t>
          </a:r>
          <a:br>
            <a:rPr lang="en-GB" sz="1500">
              <a:solidFill>
                <a:schemeClr val="bg1"/>
              </a:solidFill>
            </a:rPr>
          </a:br>
          <a:r>
            <a:rPr lang="en-GB" sz="1500">
              <a:solidFill>
                <a:schemeClr val="bg1"/>
              </a:solidFill>
            </a:rPr>
            <a:t>14 MW</a:t>
          </a:r>
        </a:p>
      </dgm:t>
    </dgm:pt>
    <dgm:pt modelId="{172A0AC0-9FF3-EF4E-AD37-7934E1811A88}" type="parTrans" cxnId="{068D87C6-64DC-6840-B41D-6E5E93380654}">
      <dgm:prSet/>
      <dgm:spPr/>
      <dgm:t>
        <a:bodyPr/>
        <a:lstStyle/>
        <a:p>
          <a:endParaRPr lang="en-GB" sz="1500"/>
        </a:p>
      </dgm:t>
    </dgm:pt>
    <dgm:pt modelId="{B3A2E8DE-B8CF-3F4F-B2B9-1CDFC631BEA4}" type="sibTrans" cxnId="{068D87C6-64DC-6840-B41D-6E5E93380654}">
      <dgm:prSet/>
      <dgm:spPr/>
      <dgm:t>
        <a:bodyPr/>
        <a:lstStyle/>
        <a:p>
          <a:endParaRPr lang="en-GB" sz="1500"/>
        </a:p>
      </dgm:t>
    </dgm:pt>
    <dgm:pt modelId="{AB4E2C02-BBFB-0041-8FA1-C26126C91535}">
      <dgm:prSet phldrT="[Text]" custT="1">
        <dgm:style>
          <a:lnRef idx="0">
            <a:schemeClr val="accent2"/>
          </a:lnRef>
          <a:fillRef idx="3">
            <a:schemeClr val="accent2"/>
          </a:fillRef>
          <a:effectRef idx="3">
            <a:schemeClr val="accent2"/>
          </a:effectRef>
          <a:fontRef idx="minor">
            <a:schemeClr val="lt1"/>
          </a:fontRef>
        </dgm:style>
      </dgm:prSet>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r>
            <a:rPr lang="en-GB" sz="1500">
              <a:solidFill>
                <a:schemeClr val="bg1"/>
              </a:solidFill>
            </a:rPr>
            <a:t>COP</a:t>
          </a:r>
          <a:r>
            <a:rPr lang="en-GB" sz="1500" baseline="-25000">
              <a:solidFill>
                <a:schemeClr val="bg1"/>
              </a:solidFill>
            </a:rPr>
            <a:t>HOT</a:t>
          </a:r>
          <a:br>
            <a:rPr lang="en-GB" sz="1500">
              <a:solidFill>
                <a:schemeClr val="bg1"/>
              </a:solidFill>
            </a:rPr>
          </a:br>
          <a:r>
            <a:rPr lang="en-GB" sz="1500">
              <a:solidFill>
                <a:schemeClr val="bg1"/>
              </a:solidFill>
            </a:rPr>
            <a:t>4.57</a:t>
          </a:r>
        </a:p>
      </dgm:t>
    </dgm:pt>
    <dgm:pt modelId="{F0A1B7D8-0B7A-9348-9963-6E3E0EEAB1AF}" type="parTrans" cxnId="{ACED6DDA-6CBE-4E48-8CF1-005DD17D51B8}">
      <dgm:prSet/>
      <dgm:spPr/>
      <dgm:t>
        <a:bodyPr/>
        <a:lstStyle/>
        <a:p>
          <a:endParaRPr lang="en-GB" sz="1500"/>
        </a:p>
      </dgm:t>
    </dgm:pt>
    <dgm:pt modelId="{2112C90E-B9DC-9B47-9B41-4CA618571A70}" type="sibTrans" cxnId="{ACED6DDA-6CBE-4E48-8CF1-005DD17D51B8}">
      <dgm:prSet/>
      <dgm:spPr/>
      <dgm:t>
        <a:bodyPr/>
        <a:lstStyle/>
        <a:p>
          <a:endParaRPr lang="en-GB" sz="1500"/>
        </a:p>
      </dgm:t>
    </dgm:pt>
    <dgm:pt modelId="{C35AAC3E-CE82-7A47-8CAE-647A2FDFF601}">
      <dgm:prSet phldrT="[Text]" phldr="1" custT="1"/>
      <dgm:spPr/>
      <dgm:t>
        <a:bodyPr/>
        <a:lstStyle/>
        <a:p>
          <a:endParaRPr lang="en-GB" sz="1500"/>
        </a:p>
      </dgm:t>
    </dgm:pt>
    <dgm:pt modelId="{6D749B85-0830-6445-94D5-048B92F7AE61}" type="parTrans" cxnId="{C608AD2B-C82F-6B41-BCF6-8F1B3F11E39D}">
      <dgm:prSet/>
      <dgm:spPr/>
      <dgm:t>
        <a:bodyPr/>
        <a:lstStyle/>
        <a:p>
          <a:endParaRPr lang="en-GB" sz="1500"/>
        </a:p>
      </dgm:t>
    </dgm:pt>
    <dgm:pt modelId="{0C38BE0D-A4A3-1E46-BD00-0DEC193736F1}" type="sibTrans" cxnId="{C608AD2B-C82F-6B41-BCF6-8F1B3F11E39D}">
      <dgm:prSet/>
      <dgm:spPr/>
      <dgm:t>
        <a:bodyPr/>
        <a:lstStyle/>
        <a:p>
          <a:endParaRPr lang="en-GB" sz="1500"/>
        </a:p>
      </dgm:t>
    </dgm:pt>
    <dgm:pt modelId="{68386EC6-C5FE-D144-865F-87961D2DC3CF}">
      <dgm:prSet phldrT="[Text]" custT="1">
        <dgm:style>
          <a:lnRef idx="0">
            <a:schemeClr val="accent2"/>
          </a:lnRef>
          <a:fillRef idx="3">
            <a:schemeClr val="accent2"/>
          </a:fillRef>
          <a:effectRef idx="3">
            <a:schemeClr val="accent2"/>
          </a:effectRef>
          <a:fontRef idx="minor">
            <a:schemeClr val="lt1"/>
          </a:fontRef>
        </dgm:style>
      </dgm:prSet>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r>
            <a:rPr lang="en-GB" sz="1500">
              <a:solidFill>
                <a:schemeClr val="bg1"/>
              </a:solidFill>
            </a:rPr>
            <a:t>Cooling production</a:t>
          </a:r>
        </a:p>
        <a:p>
          <a:r>
            <a:rPr lang="en-GB" sz="1500">
              <a:solidFill>
                <a:schemeClr val="bg1"/>
              </a:solidFill>
            </a:rPr>
            <a:t>50 MW</a:t>
          </a:r>
        </a:p>
      </dgm:t>
    </dgm:pt>
    <dgm:pt modelId="{01EC2F03-2BA3-C740-A314-73B315372687}" type="parTrans" cxnId="{F2930A12-F007-D141-8610-BDF215E4AB51}">
      <dgm:prSet/>
      <dgm:spPr/>
      <dgm:t>
        <a:bodyPr/>
        <a:lstStyle/>
        <a:p>
          <a:endParaRPr lang="en-GB"/>
        </a:p>
      </dgm:t>
    </dgm:pt>
    <dgm:pt modelId="{65F1A41C-9CEF-EC48-9C62-1F49A1A152ED}" type="sibTrans" cxnId="{F2930A12-F007-D141-8610-BDF215E4AB51}">
      <dgm:prSet/>
      <dgm:spPr/>
      <dgm:t>
        <a:bodyPr/>
        <a:lstStyle/>
        <a:p>
          <a:endParaRPr lang="en-GB"/>
        </a:p>
      </dgm:t>
    </dgm:pt>
    <dgm:pt modelId="{4F45B4B8-80C5-BA47-A228-EC7CA746B42A}" type="pres">
      <dgm:prSet presAssocID="{0A4C9ADB-7D15-9444-AB93-DC4ECE1F669F}" presName="diagram" presStyleCnt="0">
        <dgm:presLayoutVars>
          <dgm:chMax val="1"/>
          <dgm:dir/>
          <dgm:animLvl val="ctr"/>
          <dgm:resizeHandles val="exact"/>
        </dgm:presLayoutVars>
      </dgm:prSet>
      <dgm:spPr/>
    </dgm:pt>
    <dgm:pt modelId="{B63BF799-119E-1641-A8FC-47B6360399AD}" type="pres">
      <dgm:prSet presAssocID="{0A4C9ADB-7D15-9444-AB93-DC4ECE1F669F}" presName="matrix" presStyleCnt="0"/>
      <dgm:spPr/>
    </dgm:pt>
    <dgm:pt modelId="{AA2DA022-2488-D941-9F45-8A39ACA59310}" type="pres">
      <dgm:prSet presAssocID="{0A4C9ADB-7D15-9444-AB93-DC4ECE1F669F}" presName="tile1" presStyleLbl="node1" presStyleIdx="0" presStyleCnt="4"/>
      <dgm:spPr/>
    </dgm:pt>
    <dgm:pt modelId="{87C817F0-4FB0-5841-AE1E-C723D2EA5E26}" type="pres">
      <dgm:prSet presAssocID="{0A4C9ADB-7D15-9444-AB93-DC4ECE1F669F}" presName="tile1text" presStyleLbl="node1" presStyleIdx="0" presStyleCnt="4">
        <dgm:presLayoutVars>
          <dgm:chMax val="0"/>
          <dgm:chPref val="0"/>
          <dgm:bulletEnabled val="1"/>
        </dgm:presLayoutVars>
      </dgm:prSet>
      <dgm:spPr/>
    </dgm:pt>
    <dgm:pt modelId="{25820099-DA01-524D-92EF-0C220E3EE6D7}" type="pres">
      <dgm:prSet presAssocID="{0A4C9ADB-7D15-9444-AB93-DC4ECE1F669F}" presName="tile2" presStyleLbl="node1" presStyleIdx="1" presStyleCnt="4"/>
      <dgm:spPr/>
    </dgm:pt>
    <dgm:pt modelId="{660B36A6-536F-7642-94CC-430B611032FC}" type="pres">
      <dgm:prSet presAssocID="{0A4C9ADB-7D15-9444-AB93-DC4ECE1F669F}" presName="tile2text" presStyleLbl="node1" presStyleIdx="1" presStyleCnt="4">
        <dgm:presLayoutVars>
          <dgm:chMax val="0"/>
          <dgm:chPref val="0"/>
          <dgm:bulletEnabled val="1"/>
        </dgm:presLayoutVars>
      </dgm:prSet>
      <dgm:spPr/>
    </dgm:pt>
    <dgm:pt modelId="{CFFDA70B-C191-974D-AE63-6C5CC669FC90}" type="pres">
      <dgm:prSet presAssocID="{0A4C9ADB-7D15-9444-AB93-DC4ECE1F669F}" presName="tile3" presStyleLbl="node1" presStyleIdx="2" presStyleCnt="4"/>
      <dgm:spPr/>
    </dgm:pt>
    <dgm:pt modelId="{21A38C46-C282-2448-956F-9B70388528AD}" type="pres">
      <dgm:prSet presAssocID="{0A4C9ADB-7D15-9444-AB93-DC4ECE1F669F}" presName="tile3text" presStyleLbl="node1" presStyleIdx="2" presStyleCnt="4">
        <dgm:presLayoutVars>
          <dgm:chMax val="0"/>
          <dgm:chPref val="0"/>
          <dgm:bulletEnabled val="1"/>
        </dgm:presLayoutVars>
      </dgm:prSet>
      <dgm:spPr/>
    </dgm:pt>
    <dgm:pt modelId="{4F37BA31-240B-634C-9802-3BC175464138}" type="pres">
      <dgm:prSet presAssocID="{0A4C9ADB-7D15-9444-AB93-DC4ECE1F669F}" presName="tile4" presStyleLbl="node1" presStyleIdx="3" presStyleCnt="4"/>
      <dgm:spPr/>
    </dgm:pt>
    <dgm:pt modelId="{9E9835C9-4EE8-B043-A031-F5353FB26F0F}" type="pres">
      <dgm:prSet presAssocID="{0A4C9ADB-7D15-9444-AB93-DC4ECE1F669F}" presName="tile4text" presStyleLbl="node1" presStyleIdx="3" presStyleCnt="4">
        <dgm:presLayoutVars>
          <dgm:chMax val="0"/>
          <dgm:chPref val="0"/>
          <dgm:bulletEnabled val="1"/>
        </dgm:presLayoutVars>
      </dgm:prSet>
      <dgm:spPr/>
    </dgm:pt>
    <dgm:pt modelId="{CC70915E-4941-074B-BF0E-FED0C30A8D8F}" type="pres">
      <dgm:prSet presAssocID="{0A4C9ADB-7D15-9444-AB93-DC4ECE1F669F}" presName="centerTile" presStyleLbl="fgShp" presStyleIdx="0" presStyleCnt="1">
        <dgm:presLayoutVars>
          <dgm:chMax val="0"/>
          <dgm:chPref val="0"/>
        </dgm:presLayoutVars>
      </dgm:prSet>
      <dgm:spPr/>
    </dgm:pt>
  </dgm:ptLst>
  <dgm:cxnLst>
    <dgm:cxn modelId="{F2930A12-F007-D141-8610-BDF215E4AB51}" srcId="{D69707DF-3800-9841-B3F2-1BCF249B6C3D}" destId="{68386EC6-C5FE-D144-865F-87961D2DC3CF}" srcOrd="1" destOrd="0" parTransId="{01EC2F03-2BA3-C740-A314-73B315372687}" sibTransId="{65F1A41C-9CEF-EC48-9C62-1F49A1A152ED}"/>
    <dgm:cxn modelId="{C608AD2B-C82F-6B41-BCF6-8F1B3F11E39D}" srcId="{D69707DF-3800-9841-B3F2-1BCF249B6C3D}" destId="{C35AAC3E-CE82-7A47-8CAE-647A2FDFF601}" srcOrd="4" destOrd="0" parTransId="{6D749B85-0830-6445-94D5-048B92F7AE61}" sibTransId="{0C38BE0D-A4A3-1E46-BD00-0DEC193736F1}"/>
    <dgm:cxn modelId="{2096E931-5651-E64D-A058-A64800C41717}" type="presOf" srcId="{68386EC6-C5FE-D144-865F-87961D2DC3CF}" destId="{25820099-DA01-524D-92EF-0C220E3EE6D7}" srcOrd="0" destOrd="0" presId="urn:microsoft.com/office/officeart/2005/8/layout/matrix1"/>
    <dgm:cxn modelId="{5B35493F-09DF-D040-828A-1F3F0D5EEC1A}" type="presOf" srcId="{15F04773-34E5-9649-818C-F6984BAB8993}" destId="{AA2DA022-2488-D941-9F45-8A39ACA59310}" srcOrd="0" destOrd="0" presId="urn:microsoft.com/office/officeart/2005/8/layout/matrix1"/>
    <dgm:cxn modelId="{E24B274D-45B1-D14B-BF91-2EB62A10F01C}" type="presOf" srcId="{AB4E2C02-BBFB-0041-8FA1-C26126C91535}" destId="{9E9835C9-4EE8-B043-A031-F5353FB26F0F}" srcOrd="1" destOrd="0" presId="urn:microsoft.com/office/officeart/2005/8/layout/matrix1"/>
    <dgm:cxn modelId="{3397CE55-5C96-0C41-B76C-13B77DD74535}" srcId="{D69707DF-3800-9841-B3F2-1BCF249B6C3D}" destId="{15F04773-34E5-9649-818C-F6984BAB8993}" srcOrd="0" destOrd="0" parTransId="{455973D3-1FE2-0744-8A69-B9B8A48CB551}" sibTransId="{B2810A5D-01FF-494A-91BB-B7A8563F9C2D}"/>
    <dgm:cxn modelId="{8F27D45C-140D-1946-82C6-21C5B4DE5B44}" type="presOf" srcId="{68386EC6-C5FE-D144-865F-87961D2DC3CF}" destId="{660B36A6-536F-7642-94CC-430B611032FC}" srcOrd="1" destOrd="0" presId="urn:microsoft.com/office/officeart/2005/8/layout/matrix1"/>
    <dgm:cxn modelId="{BC5B1666-176D-9240-A398-83A8D7360C11}" type="presOf" srcId="{15F04773-34E5-9649-818C-F6984BAB8993}" destId="{87C817F0-4FB0-5841-AE1E-C723D2EA5E26}" srcOrd="1" destOrd="0" presId="urn:microsoft.com/office/officeart/2005/8/layout/matrix1"/>
    <dgm:cxn modelId="{3414F76D-84E6-E840-9E40-D5198F30DECC}" type="presOf" srcId="{AB4E2C02-BBFB-0041-8FA1-C26126C91535}" destId="{4F37BA31-240B-634C-9802-3BC175464138}" srcOrd="0" destOrd="0" presId="urn:microsoft.com/office/officeart/2005/8/layout/matrix1"/>
    <dgm:cxn modelId="{B83BF578-3491-B04B-A754-36BA529CBAD2}" type="presOf" srcId="{5BE657DA-8EAF-2E4E-9367-28776B4B5928}" destId="{CFFDA70B-C191-974D-AE63-6C5CC669FC90}" srcOrd="0" destOrd="0" presId="urn:microsoft.com/office/officeart/2005/8/layout/matrix1"/>
    <dgm:cxn modelId="{B7FC5989-2BDF-AD4D-AC25-FA7C55FEECFE}" srcId="{0A4C9ADB-7D15-9444-AB93-DC4ECE1F669F}" destId="{D69707DF-3800-9841-B3F2-1BCF249B6C3D}" srcOrd="0" destOrd="0" parTransId="{D6B3BD36-AB85-D540-AB75-E345C404FCCE}" sibTransId="{349A1D6C-57E6-1F46-9D01-F216323C37C0}"/>
    <dgm:cxn modelId="{16A9038A-9DC0-1548-8191-9E1C11988AEE}" type="presOf" srcId="{D69707DF-3800-9841-B3F2-1BCF249B6C3D}" destId="{CC70915E-4941-074B-BF0E-FED0C30A8D8F}" srcOrd="0" destOrd="0" presId="urn:microsoft.com/office/officeart/2005/8/layout/matrix1"/>
    <dgm:cxn modelId="{C2DFA8A3-ECF8-F945-B3DD-CB3ECA499852}" type="presOf" srcId="{0A4C9ADB-7D15-9444-AB93-DC4ECE1F669F}" destId="{4F45B4B8-80C5-BA47-A228-EC7CA746B42A}" srcOrd="0" destOrd="0" presId="urn:microsoft.com/office/officeart/2005/8/layout/matrix1"/>
    <dgm:cxn modelId="{068D87C6-64DC-6840-B41D-6E5E93380654}" srcId="{D69707DF-3800-9841-B3F2-1BCF249B6C3D}" destId="{5BE657DA-8EAF-2E4E-9367-28776B4B5928}" srcOrd="2" destOrd="0" parTransId="{172A0AC0-9FF3-EF4E-AD37-7934E1811A88}" sibTransId="{B3A2E8DE-B8CF-3F4F-B2B9-1CDFC631BEA4}"/>
    <dgm:cxn modelId="{E468FDC7-B59C-A74F-A764-E71379B3FB4E}" type="presOf" srcId="{5BE657DA-8EAF-2E4E-9367-28776B4B5928}" destId="{21A38C46-C282-2448-956F-9B70388528AD}" srcOrd="1" destOrd="0" presId="urn:microsoft.com/office/officeart/2005/8/layout/matrix1"/>
    <dgm:cxn modelId="{ACED6DDA-6CBE-4E48-8CF1-005DD17D51B8}" srcId="{D69707DF-3800-9841-B3F2-1BCF249B6C3D}" destId="{AB4E2C02-BBFB-0041-8FA1-C26126C91535}" srcOrd="3" destOrd="0" parTransId="{F0A1B7D8-0B7A-9348-9963-6E3E0EEAB1AF}" sibTransId="{2112C90E-B9DC-9B47-9B41-4CA618571A70}"/>
    <dgm:cxn modelId="{01688E25-F92F-6243-AE8B-27C3FCF3C145}" type="presParOf" srcId="{4F45B4B8-80C5-BA47-A228-EC7CA746B42A}" destId="{B63BF799-119E-1641-A8FC-47B6360399AD}" srcOrd="0" destOrd="0" presId="urn:microsoft.com/office/officeart/2005/8/layout/matrix1"/>
    <dgm:cxn modelId="{D8258F22-32D7-B94D-8FEA-D817E9F2176D}" type="presParOf" srcId="{B63BF799-119E-1641-A8FC-47B6360399AD}" destId="{AA2DA022-2488-D941-9F45-8A39ACA59310}" srcOrd="0" destOrd="0" presId="urn:microsoft.com/office/officeart/2005/8/layout/matrix1"/>
    <dgm:cxn modelId="{5BF7D143-E141-294A-985F-1E6D9710E5CD}" type="presParOf" srcId="{B63BF799-119E-1641-A8FC-47B6360399AD}" destId="{87C817F0-4FB0-5841-AE1E-C723D2EA5E26}" srcOrd="1" destOrd="0" presId="urn:microsoft.com/office/officeart/2005/8/layout/matrix1"/>
    <dgm:cxn modelId="{6B368A75-2559-1E49-AD1B-34C9FA9950D8}" type="presParOf" srcId="{B63BF799-119E-1641-A8FC-47B6360399AD}" destId="{25820099-DA01-524D-92EF-0C220E3EE6D7}" srcOrd="2" destOrd="0" presId="urn:microsoft.com/office/officeart/2005/8/layout/matrix1"/>
    <dgm:cxn modelId="{95393313-6FED-464E-A58A-6503BCE0905C}" type="presParOf" srcId="{B63BF799-119E-1641-A8FC-47B6360399AD}" destId="{660B36A6-536F-7642-94CC-430B611032FC}" srcOrd="3" destOrd="0" presId="urn:microsoft.com/office/officeart/2005/8/layout/matrix1"/>
    <dgm:cxn modelId="{E994A5A0-EC2F-2D4D-9DCE-9904C58CD314}" type="presParOf" srcId="{B63BF799-119E-1641-A8FC-47B6360399AD}" destId="{CFFDA70B-C191-974D-AE63-6C5CC669FC90}" srcOrd="4" destOrd="0" presId="urn:microsoft.com/office/officeart/2005/8/layout/matrix1"/>
    <dgm:cxn modelId="{2E8D7B35-3B2C-5A4B-9E40-CF738F15E6C0}" type="presParOf" srcId="{B63BF799-119E-1641-A8FC-47B6360399AD}" destId="{21A38C46-C282-2448-956F-9B70388528AD}" srcOrd="5" destOrd="0" presId="urn:microsoft.com/office/officeart/2005/8/layout/matrix1"/>
    <dgm:cxn modelId="{494BD3F6-8516-2C4E-9277-8B16D0559877}" type="presParOf" srcId="{B63BF799-119E-1641-A8FC-47B6360399AD}" destId="{4F37BA31-240B-634C-9802-3BC175464138}" srcOrd="6" destOrd="0" presId="urn:microsoft.com/office/officeart/2005/8/layout/matrix1"/>
    <dgm:cxn modelId="{D856EF84-58E2-6F49-B8D3-1BEC5EBDF7A5}" type="presParOf" srcId="{B63BF799-119E-1641-A8FC-47B6360399AD}" destId="{9E9835C9-4EE8-B043-A031-F5353FB26F0F}" srcOrd="7" destOrd="0" presId="urn:microsoft.com/office/officeart/2005/8/layout/matrix1"/>
    <dgm:cxn modelId="{25AA184C-63B4-0C49-A15D-E4EB31F7048D}" type="presParOf" srcId="{4F45B4B8-80C5-BA47-A228-EC7CA746B42A}" destId="{CC70915E-4941-074B-BF0E-FED0C30A8D8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4C9ADB-7D15-9444-AB93-DC4ECE1F669F}"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GB"/>
        </a:p>
      </dgm:t>
    </dgm:pt>
    <dgm:pt modelId="{D69707DF-3800-9841-B3F2-1BCF249B6C3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1500"/>
            <a:t>Heat Pump Operation</a:t>
          </a:r>
        </a:p>
      </dgm:t>
    </dgm:pt>
    <dgm:pt modelId="{D6B3BD36-AB85-D540-AB75-E345C404FCCE}" type="parTrans" cxnId="{B7FC5989-2BDF-AD4D-AC25-FA7C55FEECFE}">
      <dgm:prSet/>
      <dgm:spPr/>
      <dgm:t>
        <a:bodyPr/>
        <a:lstStyle/>
        <a:p>
          <a:endParaRPr lang="en-GB" sz="1500"/>
        </a:p>
      </dgm:t>
    </dgm:pt>
    <dgm:pt modelId="{349A1D6C-57E6-1F46-9D01-F216323C37C0}" type="sibTrans" cxnId="{B7FC5989-2BDF-AD4D-AC25-FA7C55FEECFE}">
      <dgm:prSet/>
      <dgm:spPr/>
      <dgm:t>
        <a:bodyPr/>
        <a:lstStyle/>
        <a:p>
          <a:endParaRPr lang="en-GB" sz="1500"/>
        </a:p>
      </dgm:t>
    </dgm:pt>
    <dgm:pt modelId="{15F04773-34E5-9649-818C-F6984BAB8993}">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500">
              <a:solidFill>
                <a:schemeClr val="bg1"/>
              </a:solidFill>
            </a:rPr>
            <a:t>Heat production</a:t>
          </a:r>
          <a:br>
            <a:rPr lang="en-GB" sz="1500">
              <a:solidFill>
                <a:schemeClr val="bg1"/>
              </a:solidFill>
            </a:rPr>
          </a:br>
          <a:r>
            <a:rPr lang="en-GB" sz="1500">
              <a:solidFill>
                <a:schemeClr val="bg1"/>
              </a:solidFill>
            </a:rPr>
            <a:t>68 MW</a:t>
          </a:r>
        </a:p>
      </dgm:t>
    </dgm:pt>
    <dgm:pt modelId="{455973D3-1FE2-0744-8A69-B9B8A48CB551}" type="parTrans" cxnId="{3397CE55-5C96-0C41-B76C-13B77DD74535}">
      <dgm:prSet/>
      <dgm:spPr/>
      <dgm:t>
        <a:bodyPr/>
        <a:lstStyle/>
        <a:p>
          <a:endParaRPr lang="en-GB" sz="1500"/>
        </a:p>
      </dgm:t>
    </dgm:pt>
    <dgm:pt modelId="{B2810A5D-01FF-494A-91BB-B7A8563F9C2D}" type="sibTrans" cxnId="{3397CE55-5C96-0C41-B76C-13B77DD74535}">
      <dgm:prSet/>
      <dgm:spPr/>
      <dgm:t>
        <a:bodyPr/>
        <a:lstStyle/>
        <a:p>
          <a:endParaRPr lang="en-GB" sz="1500"/>
        </a:p>
      </dgm:t>
    </dgm:pt>
    <dgm:pt modelId="{5BE657DA-8EAF-2E4E-9367-28776B4B592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500">
              <a:solidFill>
                <a:schemeClr val="bg1"/>
              </a:solidFill>
            </a:rPr>
            <a:t>Power required</a:t>
          </a:r>
          <a:br>
            <a:rPr lang="en-GB" sz="1500">
              <a:solidFill>
                <a:schemeClr val="bg1"/>
              </a:solidFill>
            </a:rPr>
          </a:br>
          <a:r>
            <a:rPr lang="en-GB" sz="1500">
              <a:solidFill>
                <a:schemeClr val="bg1"/>
              </a:solidFill>
            </a:rPr>
            <a:t>14 MW</a:t>
          </a:r>
        </a:p>
      </dgm:t>
    </dgm:pt>
    <dgm:pt modelId="{172A0AC0-9FF3-EF4E-AD37-7934E1811A88}" type="parTrans" cxnId="{068D87C6-64DC-6840-B41D-6E5E93380654}">
      <dgm:prSet/>
      <dgm:spPr/>
      <dgm:t>
        <a:bodyPr/>
        <a:lstStyle/>
        <a:p>
          <a:endParaRPr lang="en-GB" sz="1500"/>
        </a:p>
      </dgm:t>
    </dgm:pt>
    <dgm:pt modelId="{B3A2E8DE-B8CF-3F4F-B2B9-1CDFC631BEA4}" type="sibTrans" cxnId="{068D87C6-64DC-6840-B41D-6E5E93380654}">
      <dgm:prSet/>
      <dgm:spPr/>
      <dgm:t>
        <a:bodyPr/>
        <a:lstStyle/>
        <a:p>
          <a:endParaRPr lang="en-GB" sz="1500"/>
        </a:p>
      </dgm:t>
    </dgm:pt>
    <dgm:pt modelId="{AB4E2C02-BBFB-0041-8FA1-C26126C91535}">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500">
              <a:solidFill>
                <a:schemeClr val="bg1"/>
              </a:solidFill>
            </a:rPr>
            <a:t>COP</a:t>
          </a:r>
          <a:r>
            <a:rPr lang="en-GB" sz="1500" baseline="-25000">
              <a:solidFill>
                <a:schemeClr val="bg1"/>
              </a:solidFill>
            </a:rPr>
            <a:t>HOT</a:t>
          </a:r>
          <a:br>
            <a:rPr lang="en-GB" sz="1500">
              <a:solidFill>
                <a:schemeClr val="bg1"/>
              </a:solidFill>
            </a:rPr>
          </a:br>
          <a:r>
            <a:rPr lang="en-GB" sz="1500">
              <a:solidFill>
                <a:schemeClr val="bg1"/>
              </a:solidFill>
            </a:rPr>
            <a:t>4.89</a:t>
          </a:r>
        </a:p>
      </dgm:t>
    </dgm:pt>
    <dgm:pt modelId="{F0A1B7D8-0B7A-9348-9963-6E3E0EEAB1AF}" type="parTrans" cxnId="{ACED6DDA-6CBE-4E48-8CF1-005DD17D51B8}">
      <dgm:prSet/>
      <dgm:spPr/>
      <dgm:t>
        <a:bodyPr/>
        <a:lstStyle/>
        <a:p>
          <a:endParaRPr lang="en-GB" sz="1500"/>
        </a:p>
      </dgm:t>
    </dgm:pt>
    <dgm:pt modelId="{2112C90E-B9DC-9B47-9B41-4CA618571A70}" type="sibTrans" cxnId="{ACED6DDA-6CBE-4E48-8CF1-005DD17D51B8}">
      <dgm:prSet/>
      <dgm:spPr/>
      <dgm:t>
        <a:bodyPr/>
        <a:lstStyle/>
        <a:p>
          <a:endParaRPr lang="en-GB" sz="1500"/>
        </a:p>
      </dgm:t>
    </dgm:pt>
    <dgm:pt modelId="{C35AAC3E-CE82-7A47-8CAE-647A2FDFF601}">
      <dgm:prSet phldrT="[Text]" phldr="1" custT="1"/>
      <dgm:spPr/>
      <dgm:t>
        <a:bodyPr/>
        <a:lstStyle/>
        <a:p>
          <a:endParaRPr lang="en-GB" sz="1500"/>
        </a:p>
      </dgm:t>
    </dgm:pt>
    <dgm:pt modelId="{6D749B85-0830-6445-94D5-048B92F7AE61}" type="parTrans" cxnId="{C608AD2B-C82F-6B41-BCF6-8F1B3F11E39D}">
      <dgm:prSet/>
      <dgm:spPr/>
      <dgm:t>
        <a:bodyPr/>
        <a:lstStyle/>
        <a:p>
          <a:endParaRPr lang="en-GB" sz="1500"/>
        </a:p>
      </dgm:t>
    </dgm:pt>
    <dgm:pt modelId="{0C38BE0D-A4A3-1E46-BD00-0DEC193736F1}" type="sibTrans" cxnId="{C608AD2B-C82F-6B41-BCF6-8F1B3F11E39D}">
      <dgm:prSet/>
      <dgm:spPr/>
      <dgm:t>
        <a:bodyPr/>
        <a:lstStyle/>
        <a:p>
          <a:endParaRPr lang="en-GB" sz="1500"/>
        </a:p>
      </dgm:t>
    </dgm:pt>
    <dgm:pt modelId="{68386EC6-C5FE-D144-865F-87961D2DC3C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500">
              <a:solidFill>
                <a:schemeClr val="bg1"/>
              </a:solidFill>
            </a:rPr>
            <a:t>Cooling production</a:t>
          </a:r>
        </a:p>
        <a:p>
          <a:r>
            <a:rPr lang="en-GB" sz="1500">
              <a:solidFill>
                <a:schemeClr val="bg1"/>
              </a:solidFill>
            </a:rPr>
            <a:t>54 MW</a:t>
          </a:r>
        </a:p>
      </dgm:t>
    </dgm:pt>
    <dgm:pt modelId="{01EC2F03-2BA3-C740-A314-73B315372687}" type="parTrans" cxnId="{F2930A12-F007-D141-8610-BDF215E4AB51}">
      <dgm:prSet/>
      <dgm:spPr/>
      <dgm:t>
        <a:bodyPr/>
        <a:lstStyle/>
        <a:p>
          <a:endParaRPr lang="en-GB"/>
        </a:p>
      </dgm:t>
    </dgm:pt>
    <dgm:pt modelId="{65F1A41C-9CEF-EC48-9C62-1F49A1A152ED}" type="sibTrans" cxnId="{F2930A12-F007-D141-8610-BDF215E4AB51}">
      <dgm:prSet/>
      <dgm:spPr/>
      <dgm:t>
        <a:bodyPr/>
        <a:lstStyle/>
        <a:p>
          <a:endParaRPr lang="en-GB"/>
        </a:p>
      </dgm:t>
    </dgm:pt>
    <dgm:pt modelId="{4F45B4B8-80C5-BA47-A228-EC7CA746B42A}" type="pres">
      <dgm:prSet presAssocID="{0A4C9ADB-7D15-9444-AB93-DC4ECE1F669F}" presName="diagram" presStyleCnt="0">
        <dgm:presLayoutVars>
          <dgm:chMax val="1"/>
          <dgm:dir/>
          <dgm:animLvl val="ctr"/>
          <dgm:resizeHandles val="exact"/>
        </dgm:presLayoutVars>
      </dgm:prSet>
      <dgm:spPr/>
    </dgm:pt>
    <dgm:pt modelId="{B63BF799-119E-1641-A8FC-47B6360399AD}" type="pres">
      <dgm:prSet presAssocID="{0A4C9ADB-7D15-9444-AB93-DC4ECE1F669F}" presName="matrix" presStyleCnt="0"/>
      <dgm:spPr/>
    </dgm:pt>
    <dgm:pt modelId="{AA2DA022-2488-D941-9F45-8A39ACA59310}" type="pres">
      <dgm:prSet presAssocID="{0A4C9ADB-7D15-9444-AB93-DC4ECE1F669F}" presName="tile1" presStyleLbl="node1" presStyleIdx="0" presStyleCnt="4"/>
      <dgm:spPr/>
    </dgm:pt>
    <dgm:pt modelId="{87C817F0-4FB0-5841-AE1E-C723D2EA5E26}" type="pres">
      <dgm:prSet presAssocID="{0A4C9ADB-7D15-9444-AB93-DC4ECE1F669F}" presName="tile1text" presStyleLbl="node1" presStyleIdx="0" presStyleCnt="4">
        <dgm:presLayoutVars>
          <dgm:chMax val="0"/>
          <dgm:chPref val="0"/>
          <dgm:bulletEnabled val="1"/>
        </dgm:presLayoutVars>
      </dgm:prSet>
      <dgm:spPr/>
    </dgm:pt>
    <dgm:pt modelId="{25820099-DA01-524D-92EF-0C220E3EE6D7}" type="pres">
      <dgm:prSet presAssocID="{0A4C9ADB-7D15-9444-AB93-DC4ECE1F669F}" presName="tile2" presStyleLbl="node1" presStyleIdx="1" presStyleCnt="4"/>
      <dgm:spPr/>
    </dgm:pt>
    <dgm:pt modelId="{660B36A6-536F-7642-94CC-430B611032FC}" type="pres">
      <dgm:prSet presAssocID="{0A4C9ADB-7D15-9444-AB93-DC4ECE1F669F}" presName="tile2text" presStyleLbl="node1" presStyleIdx="1" presStyleCnt="4">
        <dgm:presLayoutVars>
          <dgm:chMax val="0"/>
          <dgm:chPref val="0"/>
          <dgm:bulletEnabled val="1"/>
        </dgm:presLayoutVars>
      </dgm:prSet>
      <dgm:spPr/>
    </dgm:pt>
    <dgm:pt modelId="{CFFDA70B-C191-974D-AE63-6C5CC669FC90}" type="pres">
      <dgm:prSet presAssocID="{0A4C9ADB-7D15-9444-AB93-DC4ECE1F669F}" presName="tile3" presStyleLbl="node1" presStyleIdx="2" presStyleCnt="4"/>
      <dgm:spPr/>
    </dgm:pt>
    <dgm:pt modelId="{21A38C46-C282-2448-956F-9B70388528AD}" type="pres">
      <dgm:prSet presAssocID="{0A4C9ADB-7D15-9444-AB93-DC4ECE1F669F}" presName="tile3text" presStyleLbl="node1" presStyleIdx="2" presStyleCnt="4">
        <dgm:presLayoutVars>
          <dgm:chMax val="0"/>
          <dgm:chPref val="0"/>
          <dgm:bulletEnabled val="1"/>
        </dgm:presLayoutVars>
      </dgm:prSet>
      <dgm:spPr/>
    </dgm:pt>
    <dgm:pt modelId="{4F37BA31-240B-634C-9802-3BC175464138}" type="pres">
      <dgm:prSet presAssocID="{0A4C9ADB-7D15-9444-AB93-DC4ECE1F669F}" presName="tile4" presStyleLbl="node1" presStyleIdx="3" presStyleCnt="4"/>
      <dgm:spPr/>
    </dgm:pt>
    <dgm:pt modelId="{9E9835C9-4EE8-B043-A031-F5353FB26F0F}" type="pres">
      <dgm:prSet presAssocID="{0A4C9ADB-7D15-9444-AB93-DC4ECE1F669F}" presName="tile4text" presStyleLbl="node1" presStyleIdx="3" presStyleCnt="4">
        <dgm:presLayoutVars>
          <dgm:chMax val="0"/>
          <dgm:chPref val="0"/>
          <dgm:bulletEnabled val="1"/>
        </dgm:presLayoutVars>
      </dgm:prSet>
      <dgm:spPr/>
    </dgm:pt>
    <dgm:pt modelId="{CC70915E-4941-074B-BF0E-FED0C30A8D8F}" type="pres">
      <dgm:prSet presAssocID="{0A4C9ADB-7D15-9444-AB93-DC4ECE1F669F}" presName="centerTile" presStyleLbl="fgShp" presStyleIdx="0" presStyleCnt="1">
        <dgm:presLayoutVars>
          <dgm:chMax val="0"/>
          <dgm:chPref val="0"/>
        </dgm:presLayoutVars>
      </dgm:prSet>
      <dgm:spPr/>
    </dgm:pt>
  </dgm:ptLst>
  <dgm:cxnLst>
    <dgm:cxn modelId="{F2930A12-F007-D141-8610-BDF215E4AB51}" srcId="{D69707DF-3800-9841-B3F2-1BCF249B6C3D}" destId="{68386EC6-C5FE-D144-865F-87961D2DC3CF}" srcOrd="1" destOrd="0" parTransId="{01EC2F03-2BA3-C740-A314-73B315372687}" sibTransId="{65F1A41C-9CEF-EC48-9C62-1F49A1A152ED}"/>
    <dgm:cxn modelId="{C608AD2B-C82F-6B41-BCF6-8F1B3F11E39D}" srcId="{D69707DF-3800-9841-B3F2-1BCF249B6C3D}" destId="{C35AAC3E-CE82-7A47-8CAE-647A2FDFF601}" srcOrd="4" destOrd="0" parTransId="{6D749B85-0830-6445-94D5-048B92F7AE61}" sibTransId="{0C38BE0D-A4A3-1E46-BD00-0DEC193736F1}"/>
    <dgm:cxn modelId="{2096E931-5651-E64D-A058-A64800C41717}" type="presOf" srcId="{68386EC6-C5FE-D144-865F-87961D2DC3CF}" destId="{25820099-DA01-524D-92EF-0C220E3EE6D7}" srcOrd="0" destOrd="0" presId="urn:microsoft.com/office/officeart/2005/8/layout/matrix1"/>
    <dgm:cxn modelId="{5B35493F-09DF-D040-828A-1F3F0D5EEC1A}" type="presOf" srcId="{15F04773-34E5-9649-818C-F6984BAB8993}" destId="{AA2DA022-2488-D941-9F45-8A39ACA59310}" srcOrd="0" destOrd="0" presId="urn:microsoft.com/office/officeart/2005/8/layout/matrix1"/>
    <dgm:cxn modelId="{E24B274D-45B1-D14B-BF91-2EB62A10F01C}" type="presOf" srcId="{AB4E2C02-BBFB-0041-8FA1-C26126C91535}" destId="{9E9835C9-4EE8-B043-A031-F5353FB26F0F}" srcOrd="1" destOrd="0" presId="urn:microsoft.com/office/officeart/2005/8/layout/matrix1"/>
    <dgm:cxn modelId="{3397CE55-5C96-0C41-B76C-13B77DD74535}" srcId="{D69707DF-3800-9841-B3F2-1BCF249B6C3D}" destId="{15F04773-34E5-9649-818C-F6984BAB8993}" srcOrd="0" destOrd="0" parTransId="{455973D3-1FE2-0744-8A69-B9B8A48CB551}" sibTransId="{B2810A5D-01FF-494A-91BB-B7A8563F9C2D}"/>
    <dgm:cxn modelId="{8F27D45C-140D-1946-82C6-21C5B4DE5B44}" type="presOf" srcId="{68386EC6-C5FE-D144-865F-87961D2DC3CF}" destId="{660B36A6-536F-7642-94CC-430B611032FC}" srcOrd="1" destOrd="0" presId="urn:microsoft.com/office/officeart/2005/8/layout/matrix1"/>
    <dgm:cxn modelId="{BC5B1666-176D-9240-A398-83A8D7360C11}" type="presOf" srcId="{15F04773-34E5-9649-818C-F6984BAB8993}" destId="{87C817F0-4FB0-5841-AE1E-C723D2EA5E26}" srcOrd="1" destOrd="0" presId="urn:microsoft.com/office/officeart/2005/8/layout/matrix1"/>
    <dgm:cxn modelId="{3414F76D-84E6-E840-9E40-D5198F30DECC}" type="presOf" srcId="{AB4E2C02-BBFB-0041-8FA1-C26126C91535}" destId="{4F37BA31-240B-634C-9802-3BC175464138}" srcOrd="0" destOrd="0" presId="urn:microsoft.com/office/officeart/2005/8/layout/matrix1"/>
    <dgm:cxn modelId="{B83BF578-3491-B04B-A754-36BA529CBAD2}" type="presOf" srcId="{5BE657DA-8EAF-2E4E-9367-28776B4B5928}" destId="{CFFDA70B-C191-974D-AE63-6C5CC669FC90}" srcOrd="0" destOrd="0" presId="urn:microsoft.com/office/officeart/2005/8/layout/matrix1"/>
    <dgm:cxn modelId="{B7FC5989-2BDF-AD4D-AC25-FA7C55FEECFE}" srcId="{0A4C9ADB-7D15-9444-AB93-DC4ECE1F669F}" destId="{D69707DF-3800-9841-B3F2-1BCF249B6C3D}" srcOrd="0" destOrd="0" parTransId="{D6B3BD36-AB85-D540-AB75-E345C404FCCE}" sibTransId="{349A1D6C-57E6-1F46-9D01-F216323C37C0}"/>
    <dgm:cxn modelId="{16A9038A-9DC0-1548-8191-9E1C11988AEE}" type="presOf" srcId="{D69707DF-3800-9841-B3F2-1BCF249B6C3D}" destId="{CC70915E-4941-074B-BF0E-FED0C30A8D8F}" srcOrd="0" destOrd="0" presId="urn:microsoft.com/office/officeart/2005/8/layout/matrix1"/>
    <dgm:cxn modelId="{C2DFA8A3-ECF8-F945-B3DD-CB3ECA499852}" type="presOf" srcId="{0A4C9ADB-7D15-9444-AB93-DC4ECE1F669F}" destId="{4F45B4B8-80C5-BA47-A228-EC7CA746B42A}" srcOrd="0" destOrd="0" presId="urn:microsoft.com/office/officeart/2005/8/layout/matrix1"/>
    <dgm:cxn modelId="{068D87C6-64DC-6840-B41D-6E5E93380654}" srcId="{D69707DF-3800-9841-B3F2-1BCF249B6C3D}" destId="{5BE657DA-8EAF-2E4E-9367-28776B4B5928}" srcOrd="2" destOrd="0" parTransId="{172A0AC0-9FF3-EF4E-AD37-7934E1811A88}" sibTransId="{B3A2E8DE-B8CF-3F4F-B2B9-1CDFC631BEA4}"/>
    <dgm:cxn modelId="{E468FDC7-B59C-A74F-A764-E71379B3FB4E}" type="presOf" srcId="{5BE657DA-8EAF-2E4E-9367-28776B4B5928}" destId="{21A38C46-C282-2448-956F-9B70388528AD}" srcOrd="1" destOrd="0" presId="urn:microsoft.com/office/officeart/2005/8/layout/matrix1"/>
    <dgm:cxn modelId="{ACED6DDA-6CBE-4E48-8CF1-005DD17D51B8}" srcId="{D69707DF-3800-9841-B3F2-1BCF249B6C3D}" destId="{AB4E2C02-BBFB-0041-8FA1-C26126C91535}" srcOrd="3" destOrd="0" parTransId="{F0A1B7D8-0B7A-9348-9963-6E3E0EEAB1AF}" sibTransId="{2112C90E-B9DC-9B47-9B41-4CA618571A70}"/>
    <dgm:cxn modelId="{01688E25-F92F-6243-AE8B-27C3FCF3C145}" type="presParOf" srcId="{4F45B4B8-80C5-BA47-A228-EC7CA746B42A}" destId="{B63BF799-119E-1641-A8FC-47B6360399AD}" srcOrd="0" destOrd="0" presId="urn:microsoft.com/office/officeart/2005/8/layout/matrix1"/>
    <dgm:cxn modelId="{D8258F22-32D7-B94D-8FEA-D817E9F2176D}" type="presParOf" srcId="{B63BF799-119E-1641-A8FC-47B6360399AD}" destId="{AA2DA022-2488-D941-9F45-8A39ACA59310}" srcOrd="0" destOrd="0" presId="urn:microsoft.com/office/officeart/2005/8/layout/matrix1"/>
    <dgm:cxn modelId="{5BF7D143-E141-294A-985F-1E6D9710E5CD}" type="presParOf" srcId="{B63BF799-119E-1641-A8FC-47B6360399AD}" destId="{87C817F0-4FB0-5841-AE1E-C723D2EA5E26}" srcOrd="1" destOrd="0" presId="urn:microsoft.com/office/officeart/2005/8/layout/matrix1"/>
    <dgm:cxn modelId="{6B368A75-2559-1E49-AD1B-34C9FA9950D8}" type="presParOf" srcId="{B63BF799-119E-1641-A8FC-47B6360399AD}" destId="{25820099-DA01-524D-92EF-0C220E3EE6D7}" srcOrd="2" destOrd="0" presId="urn:microsoft.com/office/officeart/2005/8/layout/matrix1"/>
    <dgm:cxn modelId="{95393313-6FED-464E-A58A-6503BCE0905C}" type="presParOf" srcId="{B63BF799-119E-1641-A8FC-47B6360399AD}" destId="{660B36A6-536F-7642-94CC-430B611032FC}" srcOrd="3" destOrd="0" presId="urn:microsoft.com/office/officeart/2005/8/layout/matrix1"/>
    <dgm:cxn modelId="{E994A5A0-EC2F-2D4D-9DCE-9904C58CD314}" type="presParOf" srcId="{B63BF799-119E-1641-A8FC-47B6360399AD}" destId="{CFFDA70B-C191-974D-AE63-6C5CC669FC90}" srcOrd="4" destOrd="0" presId="urn:microsoft.com/office/officeart/2005/8/layout/matrix1"/>
    <dgm:cxn modelId="{2E8D7B35-3B2C-5A4B-9E40-CF738F15E6C0}" type="presParOf" srcId="{B63BF799-119E-1641-A8FC-47B6360399AD}" destId="{21A38C46-C282-2448-956F-9B70388528AD}" srcOrd="5" destOrd="0" presId="urn:microsoft.com/office/officeart/2005/8/layout/matrix1"/>
    <dgm:cxn modelId="{494BD3F6-8516-2C4E-9277-8B16D0559877}" type="presParOf" srcId="{B63BF799-119E-1641-A8FC-47B6360399AD}" destId="{4F37BA31-240B-634C-9802-3BC175464138}" srcOrd="6" destOrd="0" presId="urn:microsoft.com/office/officeart/2005/8/layout/matrix1"/>
    <dgm:cxn modelId="{D856EF84-58E2-6F49-B8D3-1BEC5EBDF7A5}" type="presParOf" srcId="{B63BF799-119E-1641-A8FC-47B6360399AD}" destId="{9E9835C9-4EE8-B043-A031-F5353FB26F0F}" srcOrd="7" destOrd="0" presId="urn:microsoft.com/office/officeart/2005/8/layout/matrix1"/>
    <dgm:cxn modelId="{25AA184C-63B4-0C49-A15D-E4EB31F7048D}" type="presParOf" srcId="{4F45B4B8-80C5-BA47-A228-EC7CA746B42A}" destId="{CC70915E-4941-074B-BF0E-FED0C30A8D8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0AD03-C9FE-2040-83BC-CF2846CF9C3F}" type="doc">
      <dgm:prSet loTypeId="urn:microsoft.com/office/officeart/2005/8/layout/process4" loCatId="" qsTypeId="urn:microsoft.com/office/officeart/2005/8/quickstyle/simple2" qsCatId="simple" csTypeId="urn:microsoft.com/office/officeart/2005/8/colors/accent1_2" csCatId="accent1" phldr="1"/>
      <dgm:spPr/>
      <dgm:t>
        <a:bodyPr/>
        <a:lstStyle/>
        <a:p>
          <a:endParaRPr lang="en-GB"/>
        </a:p>
      </dgm:t>
    </dgm:pt>
    <dgm:pt modelId="{C33948E6-A1F2-5D4C-8C38-80F9E3C70D10}">
      <dgm:prSet phldrT="[Text]"/>
      <dgm:spPr/>
      <dgm:t>
        <a:bodyPr/>
        <a:lstStyle/>
        <a:p>
          <a:r>
            <a:rPr lang="en-GB"/>
            <a:t>Top Brine Temperature (TBT) </a:t>
          </a:r>
        </a:p>
      </dgm:t>
    </dgm:pt>
    <dgm:pt modelId="{584E0BF1-2756-3A40-A920-3897E7D86645}" type="parTrans" cxnId="{73ECFA0C-7438-C24F-8C1A-968A3779F3D9}">
      <dgm:prSet/>
      <dgm:spPr/>
      <dgm:t>
        <a:bodyPr/>
        <a:lstStyle/>
        <a:p>
          <a:endParaRPr lang="en-GB"/>
        </a:p>
      </dgm:t>
    </dgm:pt>
    <dgm:pt modelId="{D718DD6A-3AEC-554B-9AB7-8290C15530C0}" type="sibTrans" cxnId="{73ECFA0C-7438-C24F-8C1A-968A3779F3D9}">
      <dgm:prSet/>
      <dgm:spPr/>
      <dgm:t>
        <a:bodyPr/>
        <a:lstStyle/>
        <a:p>
          <a:endParaRPr lang="en-GB"/>
        </a:p>
      </dgm:t>
    </dgm:pt>
    <dgm:pt modelId="{EFF0CE83-143E-6143-A89E-A628CDC57832}">
      <dgm:prSet phldrT="[Text]"/>
      <dgm:spPr/>
      <dgm:t>
        <a:bodyPr/>
        <a:lstStyle/>
        <a:p>
          <a:r>
            <a:rPr lang="en-GB"/>
            <a:t>70°C</a:t>
          </a:r>
        </a:p>
      </dgm:t>
    </dgm:pt>
    <dgm:pt modelId="{DA308240-6062-014F-84F1-1A33A98D9274}" type="parTrans" cxnId="{4D7E50EF-09B5-7A4D-98DE-160293809C82}">
      <dgm:prSet/>
      <dgm:spPr/>
      <dgm:t>
        <a:bodyPr/>
        <a:lstStyle/>
        <a:p>
          <a:endParaRPr lang="en-GB"/>
        </a:p>
      </dgm:t>
    </dgm:pt>
    <dgm:pt modelId="{45CD55E3-095D-8640-9ED7-8367E41BCE99}" type="sibTrans" cxnId="{4D7E50EF-09B5-7A4D-98DE-160293809C82}">
      <dgm:prSet/>
      <dgm:spPr/>
      <dgm:t>
        <a:bodyPr/>
        <a:lstStyle/>
        <a:p>
          <a:endParaRPr lang="en-GB"/>
        </a:p>
      </dgm:t>
    </dgm:pt>
    <dgm:pt modelId="{C8DA0FFD-4AEB-2946-8D59-1FE93618021C}">
      <dgm:prSet phldrT="[Text]"/>
      <dgm:spPr/>
      <dgm:t>
        <a:bodyPr/>
        <a:lstStyle/>
        <a:p>
          <a:r>
            <a:rPr lang="en-GB"/>
            <a:t>Delta T between stages</a:t>
          </a:r>
        </a:p>
      </dgm:t>
    </dgm:pt>
    <dgm:pt modelId="{FAF77454-CCBB-6D4E-829F-7C6DAFA80062}" type="parTrans" cxnId="{614A1817-96A4-BF43-92AB-6B4259B5C650}">
      <dgm:prSet/>
      <dgm:spPr/>
      <dgm:t>
        <a:bodyPr/>
        <a:lstStyle/>
        <a:p>
          <a:endParaRPr lang="en-GB"/>
        </a:p>
      </dgm:t>
    </dgm:pt>
    <dgm:pt modelId="{30AA08A6-550A-214C-9E60-78F7BC47F032}" type="sibTrans" cxnId="{614A1817-96A4-BF43-92AB-6B4259B5C650}">
      <dgm:prSet/>
      <dgm:spPr/>
      <dgm:t>
        <a:bodyPr/>
        <a:lstStyle/>
        <a:p>
          <a:endParaRPr lang="en-GB"/>
        </a:p>
      </dgm:t>
    </dgm:pt>
    <dgm:pt modelId="{8E4CC943-C1B6-A747-B260-BA2BFB060263}">
      <dgm:prSet phldrT="[Text]"/>
      <dgm:spPr/>
      <dgm:t>
        <a:bodyPr/>
        <a:lstStyle/>
        <a:p>
          <a:r>
            <a:rPr lang="en-GB"/>
            <a:t>3°C</a:t>
          </a:r>
        </a:p>
      </dgm:t>
    </dgm:pt>
    <dgm:pt modelId="{B00DE18B-68EB-7D49-AE3E-E5F292F457BE}" type="parTrans" cxnId="{FCBD260E-BFF7-1F49-B41F-01DB1834F2BC}">
      <dgm:prSet/>
      <dgm:spPr/>
      <dgm:t>
        <a:bodyPr/>
        <a:lstStyle/>
        <a:p>
          <a:endParaRPr lang="en-GB"/>
        </a:p>
      </dgm:t>
    </dgm:pt>
    <dgm:pt modelId="{12F36FE0-87CD-5941-8B92-AE8432B2BEA8}" type="sibTrans" cxnId="{FCBD260E-BFF7-1F49-B41F-01DB1834F2BC}">
      <dgm:prSet/>
      <dgm:spPr/>
      <dgm:t>
        <a:bodyPr/>
        <a:lstStyle/>
        <a:p>
          <a:endParaRPr lang="en-GB"/>
        </a:p>
      </dgm:t>
    </dgm:pt>
    <dgm:pt modelId="{8332A025-FD01-0B4D-B479-561CC6979039}">
      <dgm:prSet phldrT="[Text]"/>
      <dgm:spPr/>
      <dgm:t>
        <a:bodyPr/>
        <a:lstStyle/>
        <a:p>
          <a:r>
            <a:rPr lang="en-GB"/>
            <a:t>Brine salinity after stage</a:t>
          </a:r>
        </a:p>
      </dgm:t>
    </dgm:pt>
    <dgm:pt modelId="{CC571A0A-5212-DB43-B5F7-DB1BCE6A7172}" type="parTrans" cxnId="{7A31931A-ADD4-4947-AE72-E3BD4F48FD0A}">
      <dgm:prSet/>
      <dgm:spPr/>
      <dgm:t>
        <a:bodyPr/>
        <a:lstStyle/>
        <a:p>
          <a:endParaRPr lang="en-GB"/>
        </a:p>
      </dgm:t>
    </dgm:pt>
    <dgm:pt modelId="{44739B2C-0B25-1F41-9D83-7D731CA71C3B}" type="sibTrans" cxnId="{7A31931A-ADD4-4947-AE72-E3BD4F48FD0A}">
      <dgm:prSet/>
      <dgm:spPr/>
      <dgm:t>
        <a:bodyPr/>
        <a:lstStyle/>
        <a:p>
          <a:endParaRPr lang="en-GB"/>
        </a:p>
      </dgm:t>
    </dgm:pt>
    <dgm:pt modelId="{07D658FD-501B-FC4F-860A-27986FB95042}">
      <dgm:prSet phldrT="[Text]"/>
      <dgm:spPr/>
      <dgm:t>
        <a:bodyPr/>
        <a:lstStyle/>
        <a:p>
          <a:r>
            <a:rPr lang="en-GB"/>
            <a:t>70000 ppm</a:t>
          </a:r>
        </a:p>
      </dgm:t>
    </dgm:pt>
    <dgm:pt modelId="{63CC1D51-EF65-9C4C-9D36-DE6E66EB3B24}" type="parTrans" cxnId="{31163186-5731-D144-900D-6086062F9AFF}">
      <dgm:prSet/>
      <dgm:spPr/>
      <dgm:t>
        <a:bodyPr/>
        <a:lstStyle/>
        <a:p>
          <a:endParaRPr lang="en-GB"/>
        </a:p>
      </dgm:t>
    </dgm:pt>
    <dgm:pt modelId="{C658D0B0-946C-4444-8858-531561566D18}" type="sibTrans" cxnId="{31163186-5731-D144-900D-6086062F9AFF}">
      <dgm:prSet/>
      <dgm:spPr/>
      <dgm:t>
        <a:bodyPr/>
        <a:lstStyle/>
        <a:p>
          <a:endParaRPr lang="en-GB"/>
        </a:p>
      </dgm:t>
    </dgm:pt>
    <dgm:pt modelId="{4F004124-3368-8543-8DC9-B29306AAD374}">
      <dgm:prSet/>
      <dgm:spPr/>
      <dgm:t>
        <a:bodyPr/>
        <a:lstStyle/>
        <a:p>
          <a:r>
            <a:rPr lang="en-GB"/>
            <a:t>Salinity of freshwater produced</a:t>
          </a:r>
        </a:p>
      </dgm:t>
    </dgm:pt>
    <dgm:pt modelId="{1AD4E6CD-ADAE-CD40-8D20-00AD0797B3D7}" type="parTrans" cxnId="{0C9DE311-B889-934A-A047-D051688B84B0}">
      <dgm:prSet/>
      <dgm:spPr/>
      <dgm:t>
        <a:bodyPr/>
        <a:lstStyle/>
        <a:p>
          <a:endParaRPr lang="en-GB"/>
        </a:p>
      </dgm:t>
    </dgm:pt>
    <dgm:pt modelId="{61729F32-9B68-0A42-904C-07731368AE0A}" type="sibTrans" cxnId="{0C9DE311-B889-934A-A047-D051688B84B0}">
      <dgm:prSet/>
      <dgm:spPr/>
      <dgm:t>
        <a:bodyPr/>
        <a:lstStyle/>
        <a:p>
          <a:endParaRPr lang="en-GB"/>
        </a:p>
      </dgm:t>
    </dgm:pt>
    <dgm:pt modelId="{444CB08F-A2A0-0C40-9E65-380966ABAA69}">
      <dgm:prSet/>
      <dgm:spPr/>
      <dgm:t>
        <a:bodyPr/>
        <a:lstStyle/>
        <a:p>
          <a:r>
            <a:rPr lang="en-GB"/>
            <a:t>0 ppm</a:t>
          </a:r>
        </a:p>
      </dgm:t>
    </dgm:pt>
    <dgm:pt modelId="{E01895DD-8B6E-CF4A-B364-FC2768FF55C6}" type="parTrans" cxnId="{7AC99BAB-F59F-054F-8EB9-29871936A1A8}">
      <dgm:prSet/>
      <dgm:spPr/>
      <dgm:t>
        <a:bodyPr/>
        <a:lstStyle/>
        <a:p>
          <a:endParaRPr lang="en-GB"/>
        </a:p>
      </dgm:t>
    </dgm:pt>
    <dgm:pt modelId="{F42B4312-D090-6644-AEFF-BCE8D0F73EC4}" type="sibTrans" cxnId="{7AC99BAB-F59F-054F-8EB9-29871936A1A8}">
      <dgm:prSet/>
      <dgm:spPr/>
      <dgm:t>
        <a:bodyPr/>
        <a:lstStyle/>
        <a:p>
          <a:endParaRPr lang="en-GB"/>
        </a:p>
      </dgm:t>
    </dgm:pt>
    <dgm:pt modelId="{2FDA68BA-0BA7-8940-947C-6AB5A590B0B6}" type="pres">
      <dgm:prSet presAssocID="{5A50AD03-C9FE-2040-83BC-CF2846CF9C3F}" presName="Name0" presStyleCnt="0">
        <dgm:presLayoutVars>
          <dgm:dir/>
          <dgm:animLvl val="lvl"/>
          <dgm:resizeHandles val="exact"/>
        </dgm:presLayoutVars>
      </dgm:prSet>
      <dgm:spPr/>
    </dgm:pt>
    <dgm:pt modelId="{A0767186-5BCD-E648-B1C3-A5054BEFCC31}" type="pres">
      <dgm:prSet presAssocID="{4F004124-3368-8543-8DC9-B29306AAD374}" presName="boxAndChildren" presStyleCnt="0"/>
      <dgm:spPr/>
    </dgm:pt>
    <dgm:pt modelId="{EE1B74D9-AC6E-8148-A797-4650C6CA2E17}" type="pres">
      <dgm:prSet presAssocID="{4F004124-3368-8543-8DC9-B29306AAD374}" presName="parentTextBox" presStyleLbl="node1" presStyleIdx="0" presStyleCnt="4"/>
      <dgm:spPr/>
    </dgm:pt>
    <dgm:pt modelId="{96EECF92-E87E-714A-8D9C-A73916D34FC8}" type="pres">
      <dgm:prSet presAssocID="{4F004124-3368-8543-8DC9-B29306AAD374}" presName="entireBox" presStyleLbl="node1" presStyleIdx="0" presStyleCnt="4"/>
      <dgm:spPr/>
    </dgm:pt>
    <dgm:pt modelId="{33733023-18CF-F542-BC52-7FFAAD802786}" type="pres">
      <dgm:prSet presAssocID="{4F004124-3368-8543-8DC9-B29306AAD374}" presName="descendantBox" presStyleCnt="0"/>
      <dgm:spPr/>
    </dgm:pt>
    <dgm:pt modelId="{C50AF11B-181C-2048-9957-A8F3503F0FB0}" type="pres">
      <dgm:prSet presAssocID="{444CB08F-A2A0-0C40-9E65-380966ABAA69}" presName="childTextBox" presStyleLbl="fgAccFollowNode1" presStyleIdx="0" presStyleCnt="4">
        <dgm:presLayoutVars>
          <dgm:bulletEnabled val="1"/>
        </dgm:presLayoutVars>
      </dgm:prSet>
      <dgm:spPr/>
    </dgm:pt>
    <dgm:pt modelId="{CB1E5805-EBFE-4245-A44B-DC173C592075}" type="pres">
      <dgm:prSet presAssocID="{44739B2C-0B25-1F41-9D83-7D731CA71C3B}" presName="sp" presStyleCnt="0"/>
      <dgm:spPr/>
    </dgm:pt>
    <dgm:pt modelId="{6A74B5A4-7E63-354E-86B9-D844CC094418}" type="pres">
      <dgm:prSet presAssocID="{8332A025-FD01-0B4D-B479-561CC6979039}" presName="arrowAndChildren" presStyleCnt="0"/>
      <dgm:spPr/>
    </dgm:pt>
    <dgm:pt modelId="{7A5D2AED-469A-C943-92ED-D9AB4705374D}" type="pres">
      <dgm:prSet presAssocID="{8332A025-FD01-0B4D-B479-561CC6979039}" presName="parentTextArrow" presStyleLbl="node1" presStyleIdx="0" presStyleCnt="4"/>
      <dgm:spPr/>
    </dgm:pt>
    <dgm:pt modelId="{07538810-17EF-A645-A79D-4C341B049753}" type="pres">
      <dgm:prSet presAssocID="{8332A025-FD01-0B4D-B479-561CC6979039}" presName="arrow" presStyleLbl="node1" presStyleIdx="1" presStyleCnt="4"/>
      <dgm:spPr/>
    </dgm:pt>
    <dgm:pt modelId="{26DBAF1D-E2B0-4540-B5EF-03ADDF36BB43}" type="pres">
      <dgm:prSet presAssocID="{8332A025-FD01-0B4D-B479-561CC6979039}" presName="descendantArrow" presStyleCnt="0"/>
      <dgm:spPr/>
    </dgm:pt>
    <dgm:pt modelId="{79978FD4-C6B4-A44A-9AB0-30AB3AD12696}" type="pres">
      <dgm:prSet presAssocID="{07D658FD-501B-FC4F-860A-27986FB95042}" presName="childTextArrow" presStyleLbl="fgAccFollowNode1" presStyleIdx="1" presStyleCnt="4">
        <dgm:presLayoutVars>
          <dgm:bulletEnabled val="1"/>
        </dgm:presLayoutVars>
      </dgm:prSet>
      <dgm:spPr/>
    </dgm:pt>
    <dgm:pt modelId="{FE48E110-EA01-B84A-8450-BCDDAF5A3062}" type="pres">
      <dgm:prSet presAssocID="{30AA08A6-550A-214C-9E60-78F7BC47F032}" presName="sp" presStyleCnt="0"/>
      <dgm:spPr/>
    </dgm:pt>
    <dgm:pt modelId="{0CFB6D82-9469-844B-B820-40BBBD8D7F48}" type="pres">
      <dgm:prSet presAssocID="{C8DA0FFD-4AEB-2946-8D59-1FE93618021C}" presName="arrowAndChildren" presStyleCnt="0"/>
      <dgm:spPr/>
    </dgm:pt>
    <dgm:pt modelId="{2E6BD067-7CDF-6643-B2F4-9F1119DC0EA1}" type="pres">
      <dgm:prSet presAssocID="{C8DA0FFD-4AEB-2946-8D59-1FE93618021C}" presName="parentTextArrow" presStyleLbl="node1" presStyleIdx="1" presStyleCnt="4"/>
      <dgm:spPr/>
    </dgm:pt>
    <dgm:pt modelId="{97100D9D-EC71-7A4A-91ED-AF2DE9EBC44F}" type="pres">
      <dgm:prSet presAssocID="{C8DA0FFD-4AEB-2946-8D59-1FE93618021C}" presName="arrow" presStyleLbl="node1" presStyleIdx="2" presStyleCnt="4"/>
      <dgm:spPr/>
    </dgm:pt>
    <dgm:pt modelId="{01F0D5B1-AEC7-B548-B488-919FD658429D}" type="pres">
      <dgm:prSet presAssocID="{C8DA0FFD-4AEB-2946-8D59-1FE93618021C}" presName="descendantArrow" presStyleCnt="0"/>
      <dgm:spPr/>
    </dgm:pt>
    <dgm:pt modelId="{B5076287-0083-C049-8C57-FB319C4A927B}" type="pres">
      <dgm:prSet presAssocID="{8E4CC943-C1B6-A747-B260-BA2BFB060263}" presName="childTextArrow" presStyleLbl="fgAccFollowNode1" presStyleIdx="2" presStyleCnt="4">
        <dgm:presLayoutVars>
          <dgm:bulletEnabled val="1"/>
        </dgm:presLayoutVars>
      </dgm:prSet>
      <dgm:spPr/>
    </dgm:pt>
    <dgm:pt modelId="{184A9E6E-DEBE-8449-B2AA-40F0E3A59B38}" type="pres">
      <dgm:prSet presAssocID="{D718DD6A-3AEC-554B-9AB7-8290C15530C0}" presName="sp" presStyleCnt="0"/>
      <dgm:spPr/>
    </dgm:pt>
    <dgm:pt modelId="{C8FDE968-236E-D84F-91B1-E642E9A4CE43}" type="pres">
      <dgm:prSet presAssocID="{C33948E6-A1F2-5D4C-8C38-80F9E3C70D10}" presName="arrowAndChildren" presStyleCnt="0"/>
      <dgm:spPr/>
    </dgm:pt>
    <dgm:pt modelId="{ECCB270C-F99B-A84E-A40B-EC41C499D173}" type="pres">
      <dgm:prSet presAssocID="{C33948E6-A1F2-5D4C-8C38-80F9E3C70D10}" presName="parentTextArrow" presStyleLbl="node1" presStyleIdx="2" presStyleCnt="4"/>
      <dgm:spPr/>
    </dgm:pt>
    <dgm:pt modelId="{06BBCF0E-5437-BE42-A9AA-B32329013CEC}" type="pres">
      <dgm:prSet presAssocID="{C33948E6-A1F2-5D4C-8C38-80F9E3C70D10}" presName="arrow" presStyleLbl="node1" presStyleIdx="3" presStyleCnt="4"/>
      <dgm:spPr/>
    </dgm:pt>
    <dgm:pt modelId="{2CB14D59-A9D4-404A-8231-090CFA49C554}" type="pres">
      <dgm:prSet presAssocID="{C33948E6-A1F2-5D4C-8C38-80F9E3C70D10}" presName="descendantArrow" presStyleCnt="0"/>
      <dgm:spPr/>
    </dgm:pt>
    <dgm:pt modelId="{F742516B-30E4-204C-A8C0-A98297DE43B1}" type="pres">
      <dgm:prSet presAssocID="{EFF0CE83-143E-6143-A89E-A628CDC57832}" presName="childTextArrow" presStyleLbl="fgAccFollowNode1" presStyleIdx="3" presStyleCnt="4">
        <dgm:presLayoutVars>
          <dgm:bulletEnabled val="1"/>
        </dgm:presLayoutVars>
      </dgm:prSet>
      <dgm:spPr/>
    </dgm:pt>
  </dgm:ptLst>
  <dgm:cxnLst>
    <dgm:cxn modelId="{BFBA1900-3604-BC40-8C26-454CF3EAF96F}" type="presOf" srcId="{444CB08F-A2A0-0C40-9E65-380966ABAA69}" destId="{C50AF11B-181C-2048-9957-A8F3503F0FB0}" srcOrd="0" destOrd="0" presId="urn:microsoft.com/office/officeart/2005/8/layout/process4"/>
    <dgm:cxn modelId="{71928600-33DF-FF4E-8540-0F8A22598DB0}" type="presOf" srcId="{5A50AD03-C9FE-2040-83BC-CF2846CF9C3F}" destId="{2FDA68BA-0BA7-8940-947C-6AB5A590B0B6}" srcOrd="0" destOrd="0" presId="urn:microsoft.com/office/officeart/2005/8/layout/process4"/>
    <dgm:cxn modelId="{73ECFA0C-7438-C24F-8C1A-968A3779F3D9}" srcId="{5A50AD03-C9FE-2040-83BC-CF2846CF9C3F}" destId="{C33948E6-A1F2-5D4C-8C38-80F9E3C70D10}" srcOrd="0" destOrd="0" parTransId="{584E0BF1-2756-3A40-A920-3897E7D86645}" sibTransId="{D718DD6A-3AEC-554B-9AB7-8290C15530C0}"/>
    <dgm:cxn modelId="{FCBD260E-BFF7-1F49-B41F-01DB1834F2BC}" srcId="{C8DA0FFD-4AEB-2946-8D59-1FE93618021C}" destId="{8E4CC943-C1B6-A747-B260-BA2BFB060263}" srcOrd="0" destOrd="0" parTransId="{B00DE18B-68EB-7D49-AE3E-E5F292F457BE}" sibTransId="{12F36FE0-87CD-5941-8B92-AE8432B2BEA8}"/>
    <dgm:cxn modelId="{55E16A0E-AAD8-7845-8DBD-65F32103A60C}" type="presOf" srcId="{C33948E6-A1F2-5D4C-8C38-80F9E3C70D10}" destId="{06BBCF0E-5437-BE42-A9AA-B32329013CEC}" srcOrd="1" destOrd="0" presId="urn:microsoft.com/office/officeart/2005/8/layout/process4"/>
    <dgm:cxn modelId="{0C9DE311-B889-934A-A047-D051688B84B0}" srcId="{5A50AD03-C9FE-2040-83BC-CF2846CF9C3F}" destId="{4F004124-3368-8543-8DC9-B29306AAD374}" srcOrd="3" destOrd="0" parTransId="{1AD4E6CD-ADAE-CD40-8D20-00AD0797B3D7}" sibTransId="{61729F32-9B68-0A42-904C-07731368AE0A}"/>
    <dgm:cxn modelId="{6CD3F512-1F71-5444-96C4-DBC3558E7706}" type="presOf" srcId="{8332A025-FD01-0B4D-B479-561CC6979039}" destId="{7A5D2AED-469A-C943-92ED-D9AB4705374D}" srcOrd="0" destOrd="0" presId="urn:microsoft.com/office/officeart/2005/8/layout/process4"/>
    <dgm:cxn modelId="{614A1817-96A4-BF43-92AB-6B4259B5C650}" srcId="{5A50AD03-C9FE-2040-83BC-CF2846CF9C3F}" destId="{C8DA0FFD-4AEB-2946-8D59-1FE93618021C}" srcOrd="1" destOrd="0" parTransId="{FAF77454-CCBB-6D4E-829F-7C6DAFA80062}" sibTransId="{30AA08A6-550A-214C-9E60-78F7BC47F032}"/>
    <dgm:cxn modelId="{7A31931A-ADD4-4947-AE72-E3BD4F48FD0A}" srcId="{5A50AD03-C9FE-2040-83BC-CF2846CF9C3F}" destId="{8332A025-FD01-0B4D-B479-561CC6979039}" srcOrd="2" destOrd="0" parTransId="{CC571A0A-5212-DB43-B5F7-DB1BCE6A7172}" sibTransId="{44739B2C-0B25-1F41-9D83-7D731CA71C3B}"/>
    <dgm:cxn modelId="{0D26D631-AACE-9047-AAEA-6DEAF944F5F3}" type="presOf" srcId="{8E4CC943-C1B6-A747-B260-BA2BFB060263}" destId="{B5076287-0083-C049-8C57-FB319C4A927B}" srcOrd="0" destOrd="0" presId="urn:microsoft.com/office/officeart/2005/8/layout/process4"/>
    <dgm:cxn modelId="{B2142535-82B2-BC46-B526-94D880D0E18E}" type="presOf" srcId="{8332A025-FD01-0B4D-B479-561CC6979039}" destId="{07538810-17EF-A645-A79D-4C341B049753}" srcOrd="1" destOrd="0" presId="urn:microsoft.com/office/officeart/2005/8/layout/process4"/>
    <dgm:cxn modelId="{942CD759-284D-5B42-9B10-06BECB25578E}" type="presOf" srcId="{07D658FD-501B-FC4F-860A-27986FB95042}" destId="{79978FD4-C6B4-A44A-9AB0-30AB3AD12696}" srcOrd="0" destOrd="0" presId="urn:microsoft.com/office/officeart/2005/8/layout/process4"/>
    <dgm:cxn modelId="{5AD4E378-BECB-AD47-866A-102A6F834E4E}" type="presOf" srcId="{4F004124-3368-8543-8DC9-B29306AAD374}" destId="{96EECF92-E87E-714A-8D9C-A73916D34FC8}" srcOrd="1" destOrd="0" presId="urn:microsoft.com/office/officeart/2005/8/layout/process4"/>
    <dgm:cxn modelId="{31163186-5731-D144-900D-6086062F9AFF}" srcId="{8332A025-FD01-0B4D-B479-561CC6979039}" destId="{07D658FD-501B-FC4F-860A-27986FB95042}" srcOrd="0" destOrd="0" parTransId="{63CC1D51-EF65-9C4C-9D36-DE6E66EB3B24}" sibTransId="{C658D0B0-946C-4444-8858-531561566D18}"/>
    <dgm:cxn modelId="{44980089-800C-E947-A0FF-4062CB46FC5D}" type="presOf" srcId="{EFF0CE83-143E-6143-A89E-A628CDC57832}" destId="{F742516B-30E4-204C-A8C0-A98297DE43B1}" srcOrd="0" destOrd="0" presId="urn:microsoft.com/office/officeart/2005/8/layout/process4"/>
    <dgm:cxn modelId="{DC61818D-C67B-4147-BB73-4F4C239EDDC2}" type="presOf" srcId="{C8DA0FFD-4AEB-2946-8D59-1FE93618021C}" destId="{2E6BD067-7CDF-6643-B2F4-9F1119DC0EA1}" srcOrd="0" destOrd="0" presId="urn:microsoft.com/office/officeart/2005/8/layout/process4"/>
    <dgm:cxn modelId="{FEAA0695-1244-0842-80BF-C93804805EE4}" type="presOf" srcId="{C8DA0FFD-4AEB-2946-8D59-1FE93618021C}" destId="{97100D9D-EC71-7A4A-91ED-AF2DE9EBC44F}" srcOrd="1" destOrd="0" presId="urn:microsoft.com/office/officeart/2005/8/layout/process4"/>
    <dgm:cxn modelId="{7AC99BAB-F59F-054F-8EB9-29871936A1A8}" srcId="{4F004124-3368-8543-8DC9-B29306AAD374}" destId="{444CB08F-A2A0-0C40-9E65-380966ABAA69}" srcOrd="0" destOrd="0" parTransId="{E01895DD-8B6E-CF4A-B364-FC2768FF55C6}" sibTransId="{F42B4312-D090-6644-AEFF-BCE8D0F73EC4}"/>
    <dgm:cxn modelId="{BFD89BD8-3B2A-5E40-A081-0306E9288F75}" type="presOf" srcId="{C33948E6-A1F2-5D4C-8C38-80F9E3C70D10}" destId="{ECCB270C-F99B-A84E-A40B-EC41C499D173}" srcOrd="0" destOrd="0" presId="urn:microsoft.com/office/officeart/2005/8/layout/process4"/>
    <dgm:cxn modelId="{BD393FE2-20A4-0240-BD4E-A705E080F33C}" type="presOf" srcId="{4F004124-3368-8543-8DC9-B29306AAD374}" destId="{EE1B74D9-AC6E-8148-A797-4650C6CA2E17}" srcOrd="0" destOrd="0" presId="urn:microsoft.com/office/officeart/2005/8/layout/process4"/>
    <dgm:cxn modelId="{4D7E50EF-09B5-7A4D-98DE-160293809C82}" srcId="{C33948E6-A1F2-5D4C-8C38-80F9E3C70D10}" destId="{EFF0CE83-143E-6143-A89E-A628CDC57832}" srcOrd="0" destOrd="0" parTransId="{DA308240-6062-014F-84F1-1A33A98D9274}" sibTransId="{45CD55E3-095D-8640-9ED7-8367E41BCE99}"/>
    <dgm:cxn modelId="{F8377869-E5AF-424D-9A37-FD4828B11567}" type="presParOf" srcId="{2FDA68BA-0BA7-8940-947C-6AB5A590B0B6}" destId="{A0767186-5BCD-E648-B1C3-A5054BEFCC31}" srcOrd="0" destOrd="0" presId="urn:microsoft.com/office/officeart/2005/8/layout/process4"/>
    <dgm:cxn modelId="{353159F9-3835-634C-8179-EB34C1A37EBF}" type="presParOf" srcId="{A0767186-5BCD-E648-B1C3-A5054BEFCC31}" destId="{EE1B74D9-AC6E-8148-A797-4650C6CA2E17}" srcOrd="0" destOrd="0" presId="urn:microsoft.com/office/officeart/2005/8/layout/process4"/>
    <dgm:cxn modelId="{E68AD912-84DE-F34E-8A6F-9522F1AC78F1}" type="presParOf" srcId="{A0767186-5BCD-E648-B1C3-A5054BEFCC31}" destId="{96EECF92-E87E-714A-8D9C-A73916D34FC8}" srcOrd="1" destOrd="0" presId="urn:microsoft.com/office/officeart/2005/8/layout/process4"/>
    <dgm:cxn modelId="{3F5B742D-F5A7-CD4D-9A22-405285691B89}" type="presParOf" srcId="{A0767186-5BCD-E648-B1C3-A5054BEFCC31}" destId="{33733023-18CF-F542-BC52-7FFAAD802786}" srcOrd="2" destOrd="0" presId="urn:microsoft.com/office/officeart/2005/8/layout/process4"/>
    <dgm:cxn modelId="{31A03C23-0F4E-2C47-9522-412CE50E64DF}" type="presParOf" srcId="{33733023-18CF-F542-BC52-7FFAAD802786}" destId="{C50AF11B-181C-2048-9957-A8F3503F0FB0}" srcOrd="0" destOrd="0" presId="urn:microsoft.com/office/officeart/2005/8/layout/process4"/>
    <dgm:cxn modelId="{A2048F7E-98F8-6B49-9123-892E38D1873C}" type="presParOf" srcId="{2FDA68BA-0BA7-8940-947C-6AB5A590B0B6}" destId="{CB1E5805-EBFE-4245-A44B-DC173C592075}" srcOrd="1" destOrd="0" presId="urn:microsoft.com/office/officeart/2005/8/layout/process4"/>
    <dgm:cxn modelId="{6D4D9BC2-D590-1448-8928-0D8F099230EA}" type="presParOf" srcId="{2FDA68BA-0BA7-8940-947C-6AB5A590B0B6}" destId="{6A74B5A4-7E63-354E-86B9-D844CC094418}" srcOrd="2" destOrd="0" presId="urn:microsoft.com/office/officeart/2005/8/layout/process4"/>
    <dgm:cxn modelId="{DD0720EB-158F-714E-956C-A608CE1DA3A8}" type="presParOf" srcId="{6A74B5A4-7E63-354E-86B9-D844CC094418}" destId="{7A5D2AED-469A-C943-92ED-D9AB4705374D}" srcOrd="0" destOrd="0" presId="urn:microsoft.com/office/officeart/2005/8/layout/process4"/>
    <dgm:cxn modelId="{BBA56AEA-EEF5-4A4C-B6C8-3799AD01C50B}" type="presParOf" srcId="{6A74B5A4-7E63-354E-86B9-D844CC094418}" destId="{07538810-17EF-A645-A79D-4C341B049753}" srcOrd="1" destOrd="0" presId="urn:microsoft.com/office/officeart/2005/8/layout/process4"/>
    <dgm:cxn modelId="{3D2A1C4D-CB3A-4F4F-AC4F-F7B21175463C}" type="presParOf" srcId="{6A74B5A4-7E63-354E-86B9-D844CC094418}" destId="{26DBAF1D-E2B0-4540-B5EF-03ADDF36BB43}" srcOrd="2" destOrd="0" presId="urn:microsoft.com/office/officeart/2005/8/layout/process4"/>
    <dgm:cxn modelId="{132563E3-FCA4-3146-8508-69CBDF0FC10D}" type="presParOf" srcId="{26DBAF1D-E2B0-4540-B5EF-03ADDF36BB43}" destId="{79978FD4-C6B4-A44A-9AB0-30AB3AD12696}" srcOrd="0" destOrd="0" presId="urn:microsoft.com/office/officeart/2005/8/layout/process4"/>
    <dgm:cxn modelId="{89BB8AB6-9428-A944-AB06-A26C5251C7A0}" type="presParOf" srcId="{2FDA68BA-0BA7-8940-947C-6AB5A590B0B6}" destId="{FE48E110-EA01-B84A-8450-BCDDAF5A3062}" srcOrd="3" destOrd="0" presId="urn:microsoft.com/office/officeart/2005/8/layout/process4"/>
    <dgm:cxn modelId="{022AC30C-B08B-E146-9DB8-C6A07333D9BF}" type="presParOf" srcId="{2FDA68BA-0BA7-8940-947C-6AB5A590B0B6}" destId="{0CFB6D82-9469-844B-B820-40BBBD8D7F48}" srcOrd="4" destOrd="0" presId="urn:microsoft.com/office/officeart/2005/8/layout/process4"/>
    <dgm:cxn modelId="{AF14E817-B82A-5045-9E9D-60E1A6948FD6}" type="presParOf" srcId="{0CFB6D82-9469-844B-B820-40BBBD8D7F48}" destId="{2E6BD067-7CDF-6643-B2F4-9F1119DC0EA1}" srcOrd="0" destOrd="0" presId="urn:microsoft.com/office/officeart/2005/8/layout/process4"/>
    <dgm:cxn modelId="{6A6490CE-0444-C14B-85FB-5AF970F795D4}" type="presParOf" srcId="{0CFB6D82-9469-844B-B820-40BBBD8D7F48}" destId="{97100D9D-EC71-7A4A-91ED-AF2DE9EBC44F}" srcOrd="1" destOrd="0" presId="urn:microsoft.com/office/officeart/2005/8/layout/process4"/>
    <dgm:cxn modelId="{3D8CEAB0-FD7C-6D43-B283-A3C542DFF548}" type="presParOf" srcId="{0CFB6D82-9469-844B-B820-40BBBD8D7F48}" destId="{01F0D5B1-AEC7-B548-B488-919FD658429D}" srcOrd="2" destOrd="0" presId="urn:microsoft.com/office/officeart/2005/8/layout/process4"/>
    <dgm:cxn modelId="{19CF5CFE-F96E-0447-A4AA-CCEB06423B14}" type="presParOf" srcId="{01F0D5B1-AEC7-B548-B488-919FD658429D}" destId="{B5076287-0083-C049-8C57-FB319C4A927B}" srcOrd="0" destOrd="0" presId="urn:microsoft.com/office/officeart/2005/8/layout/process4"/>
    <dgm:cxn modelId="{67B3ECE5-F36E-2B41-8A60-25B1FE3B50AF}" type="presParOf" srcId="{2FDA68BA-0BA7-8940-947C-6AB5A590B0B6}" destId="{184A9E6E-DEBE-8449-B2AA-40F0E3A59B38}" srcOrd="5" destOrd="0" presId="urn:microsoft.com/office/officeart/2005/8/layout/process4"/>
    <dgm:cxn modelId="{C36BD150-A26D-BD44-969F-F871F4AEFF7B}" type="presParOf" srcId="{2FDA68BA-0BA7-8940-947C-6AB5A590B0B6}" destId="{C8FDE968-236E-D84F-91B1-E642E9A4CE43}" srcOrd="6" destOrd="0" presId="urn:microsoft.com/office/officeart/2005/8/layout/process4"/>
    <dgm:cxn modelId="{CB640113-EAE5-484D-8ED8-F1D58B8809DC}" type="presParOf" srcId="{C8FDE968-236E-D84F-91B1-E642E9A4CE43}" destId="{ECCB270C-F99B-A84E-A40B-EC41C499D173}" srcOrd="0" destOrd="0" presId="urn:microsoft.com/office/officeart/2005/8/layout/process4"/>
    <dgm:cxn modelId="{7766928F-1CB0-BC4A-8FF6-A06110712231}" type="presParOf" srcId="{C8FDE968-236E-D84F-91B1-E642E9A4CE43}" destId="{06BBCF0E-5437-BE42-A9AA-B32329013CEC}" srcOrd="1" destOrd="0" presId="urn:microsoft.com/office/officeart/2005/8/layout/process4"/>
    <dgm:cxn modelId="{83B7521C-B55A-574D-A850-7346E65D9776}" type="presParOf" srcId="{C8FDE968-236E-D84F-91B1-E642E9A4CE43}" destId="{2CB14D59-A9D4-404A-8231-090CFA49C554}" srcOrd="2" destOrd="0" presId="urn:microsoft.com/office/officeart/2005/8/layout/process4"/>
    <dgm:cxn modelId="{FD948315-1205-4B44-B259-8C757EE9DA9E}" type="presParOf" srcId="{2CB14D59-A9D4-404A-8231-090CFA49C554}" destId="{F742516B-30E4-204C-A8C0-A98297DE43B1}" srcOrd="0" destOrd="0" presId="urn:microsoft.com/office/officeart/2005/8/layout/process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DA022-2488-D941-9F45-8A39ACA59310}">
      <dsp:nvSpPr>
        <dsp:cNvPr id="0" name=""/>
        <dsp:cNvSpPr/>
      </dsp:nvSpPr>
      <dsp:spPr>
        <a:xfrm rot="16200000">
          <a:off x="94403" y="-94403"/>
          <a:ext cx="1521856" cy="1710663"/>
        </a:xfrm>
        <a:prstGeom prst="round1Rect">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Heat production</a:t>
          </a:r>
          <a:br>
            <a:rPr lang="en-GB" sz="1500" kern="1200">
              <a:solidFill>
                <a:schemeClr val="bg1"/>
              </a:solidFill>
            </a:rPr>
          </a:br>
          <a:r>
            <a:rPr lang="en-GB" sz="1500" kern="1200">
              <a:solidFill>
                <a:schemeClr val="bg1"/>
              </a:solidFill>
            </a:rPr>
            <a:t>64 MW</a:t>
          </a:r>
        </a:p>
      </dsp:txBody>
      <dsp:txXfrm rot="5400000">
        <a:off x="0" y="0"/>
        <a:ext cx="1710663" cy="1141392"/>
      </dsp:txXfrm>
    </dsp:sp>
    <dsp:sp modelId="{25820099-DA01-524D-92EF-0C220E3EE6D7}">
      <dsp:nvSpPr>
        <dsp:cNvPr id="0" name=""/>
        <dsp:cNvSpPr/>
      </dsp:nvSpPr>
      <dsp:spPr>
        <a:xfrm>
          <a:off x="1710663" y="0"/>
          <a:ext cx="1710663" cy="1521856"/>
        </a:xfrm>
        <a:prstGeom prst="round1Rect">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Cooling production</a:t>
          </a:r>
        </a:p>
        <a:p>
          <a:pPr marL="0" lvl="0" indent="0" algn="ctr" defTabSz="666750">
            <a:lnSpc>
              <a:spcPct val="90000"/>
            </a:lnSpc>
            <a:spcBef>
              <a:spcPct val="0"/>
            </a:spcBef>
            <a:spcAft>
              <a:spcPct val="35000"/>
            </a:spcAft>
            <a:buNone/>
          </a:pPr>
          <a:r>
            <a:rPr lang="en-GB" sz="1500" kern="1200">
              <a:solidFill>
                <a:schemeClr val="bg1"/>
              </a:solidFill>
            </a:rPr>
            <a:t>50 MW</a:t>
          </a:r>
        </a:p>
      </dsp:txBody>
      <dsp:txXfrm>
        <a:off x="1710663" y="0"/>
        <a:ext cx="1710663" cy="1141392"/>
      </dsp:txXfrm>
    </dsp:sp>
    <dsp:sp modelId="{CFFDA70B-C191-974D-AE63-6C5CC669FC90}">
      <dsp:nvSpPr>
        <dsp:cNvPr id="0" name=""/>
        <dsp:cNvSpPr/>
      </dsp:nvSpPr>
      <dsp:spPr>
        <a:xfrm rot="10800000">
          <a:off x="0" y="1521856"/>
          <a:ext cx="1710663" cy="1521856"/>
        </a:xfrm>
        <a:prstGeom prst="round1Rect">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Power required</a:t>
          </a:r>
          <a:br>
            <a:rPr lang="en-GB" sz="1500" kern="1200">
              <a:solidFill>
                <a:schemeClr val="bg1"/>
              </a:solidFill>
            </a:rPr>
          </a:br>
          <a:r>
            <a:rPr lang="en-GB" sz="1500" kern="1200">
              <a:solidFill>
                <a:schemeClr val="bg1"/>
              </a:solidFill>
            </a:rPr>
            <a:t>14 MW</a:t>
          </a:r>
        </a:p>
      </dsp:txBody>
      <dsp:txXfrm rot="10800000">
        <a:off x="0" y="1902320"/>
        <a:ext cx="1710663" cy="1141392"/>
      </dsp:txXfrm>
    </dsp:sp>
    <dsp:sp modelId="{4F37BA31-240B-634C-9802-3BC175464138}">
      <dsp:nvSpPr>
        <dsp:cNvPr id="0" name=""/>
        <dsp:cNvSpPr/>
      </dsp:nvSpPr>
      <dsp:spPr>
        <a:xfrm rot="5400000">
          <a:off x="1805067" y="1427453"/>
          <a:ext cx="1521856" cy="1710663"/>
        </a:xfrm>
        <a:prstGeom prst="round1Rect">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COP</a:t>
          </a:r>
          <a:r>
            <a:rPr lang="en-GB" sz="1500" kern="1200" baseline="-25000">
              <a:solidFill>
                <a:schemeClr val="bg1"/>
              </a:solidFill>
            </a:rPr>
            <a:t>HOT</a:t>
          </a:r>
          <a:br>
            <a:rPr lang="en-GB" sz="1500" kern="1200">
              <a:solidFill>
                <a:schemeClr val="bg1"/>
              </a:solidFill>
            </a:rPr>
          </a:br>
          <a:r>
            <a:rPr lang="en-GB" sz="1500" kern="1200">
              <a:solidFill>
                <a:schemeClr val="bg1"/>
              </a:solidFill>
            </a:rPr>
            <a:t>4.57</a:t>
          </a:r>
        </a:p>
      </dsp:txBody>
      <dsp:txXfrm rot="-5400000">
        <a:off x="1710664" y="1902320"/>
        <a:ext cx="1710663" cy="1141392"/>
      </dsp:txXfrm>
    </dsp:sp>
    <dsp:sp modelId="{CC70915E-4941-074B-BF0E-FED0C30A8D8F}">
      <dsp:nvSpPr>
        <dsp:cNvPr id="0" name=""/>
        <dsp:cNvSpPr/>
      </dsp:nvSpPr>
      <dsp:spPr>
        <a:xfrm>
          <a:off x="1197464" y="1141392"/>
          <a:ext cx="1026398" cy="760928"/>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Heat Pump Operation</a:t>
          </a:r>
        </a:p>
      </dsp:txBody>
      <dsp:txXfrm>
        <a:off x="1234609" y="1178537"/>
        <a:ext cx="952108" cy="686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DA022-2488-D941-9F45-8A39ACA59310}">
      <dsp:nvSpPr>
        <dsp:cNvPr id="0" name=""/>
        <dsp:cNvSpPr/>
      </dsp:nvSpPr>
      <dsp:spPr>
        <a:xfrm rot="16200000">
          <a:off x="94403" y="-94403"/>
          <a:ext cx="1521856" cy="1710663"/>
        </a:xfrm>
        <a:prstGeom prst="round1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Heat production</a:t>
          </a:r>
          <a:br>
            <a:rPr lang="en-GB" sz="1500" kern="1200">
              <a:solidFill>
                <a:schemeClr val="bg1"/>
              </a:solidFill>
            </a:rPr>
          </a:br>
          <a:r>
            <a:rPr lang="en-GB" sz="1500" kern="1200">
              <a:solidFill>
                <a:schemeClr val="bg1"/>
              </a:solidFill>
            </a:rPr>
            <a:t>68 MW</a:t>
          </a:r>
        </a:p>
      </dsp:txBody>
      <dsp:txXfrm rot="5400000">
        <a:off x="0" y="0"/>
        <a:ext cx="1710663" cy="1141392"/>
      </dsp:txXfrm>
    </dsp:sp>
    <dsp:sp modelId="{25820099-DA01-524D-92EF-0C220E3EE6D7}">
      <dsp:nvSpPr>
        <dsp:cNvPr id="0" name=""/>
        <dsp:cNvSpPr/>
      </dsp:nvSpPr>
      <dsp:spPr>
        <a:xfrm>
          <a:off x="1710663" y="0"/>
          <a:ext cx="1710663" cy="1521856"/>
        </a:xfrm>
        <a:prstGeom prst="round1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Cooling production</a:t>
          </a:r>
        </a:p>
        <a:p>
          <a:pPr marL="0" lvl="0" indent="0" algn="ctr" defTabSz="666750">
            <a:lnSpc>
              <a:spcPct val="90000"/>
            </a:lnSpc>
            <a:spcBef>
              <a:spcPct val="0"/>
            </a:spcBef>
            <a:spcAft>
              <a:spcPct val="35000"/>
            </a:spcAft>
            <a:buNone/>
          </a:pPr>
          <a:r>
            <a:rPr lang="en-GB" sz="1500" kern="1200">
              <a:solidFill>
                <a:schemeClr val="bg1"/>
              </a:solidFill>
            </a:rPr>
            <a:t>54 MW</a:t>
          </a:r>
        </a:p>
      </dsp:txBody>
      <dsp:txXfrm>
        <a:off x="1710663" y="0"/>
        <a:ext cx="1710663" cy="1141392"/>
      </dsp:txXfrm>
    </dsp:sp>
    <dsp:sp modelId="{CFFDA70B-C191-974D-AE63-6C5CC669FC90}">
      <dsp:nvSpPr>
        <dsp:cNvPr id="0" name=""/>
        <dsp:cNvSpPr/>
      </dsp:nvSpPr>
      <dsp:spPr>
        <a:xfrm rot="10800000">
          <a:off x="0" y="1521856"/>
          <a:ext cx="1710663" cy="1521856"/>
        </a:xfrm>
        <a:prstGeom prst="round1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Power required</a:t>
          </a:r>
          <a:br>
            <a:rPr lang="en-GB" sz="1500" kern="1200">
              <a:solidFill>
                <a:schemeClr val="bg1"/>
              </a:solidFill>
            </a:rPr>
          </a:br>
          <a:r>
            <a:rPr lang="en-GB" sz="1500" kern="1200">
              <a:solidFill>
                <a:schemeClr val="bg1"/>
              </a:solidFill>
            </a:rPr>
            <a:t>14 MW</a:t>
          </a:r>
        </a:p>
      </dsp:txBody>
      <dsp:txXfrm rot="10800000">
        <a:off x="0" y="1902320"/>
        <a:ext cx="1710663" cy="1141392"/>
      </dsp:txXfrm>
    </dsp:sp>
    <dsp:sp modelId="{4F37BA31-240B-634C-9802-3BC175464138}">
      <dsp:nvSpPr>
        <dsp:cNvPr id="0" name=""/>
        <dsp:cNvSpPr/>
      </dsp:nvSpPr>
      <dsp:spPr>
        <a:xfrm rot="5400000">
          <a:off x="1805067" y="1427453"/>
          <a:ext cx="1521856" cy="1710663"/>
        </a:xfrm>
        <a:prstGeom prst="round1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rPr>
            <a:t>COP</a:t>
          </a:r>
          <a:r>
            <a:rPr lang="en-GB" sz="1500" kern="1200" baseline="-25000">
              <a:solidFill>
                <a:schemeClr val="bg1"/>
              </a:solidFill>
            </a:rPr>
            <a:t>HOT</a:t>
          </a:r>
          <a:br>
            <a:rPr lang="en-GB" sz="1500" kern="1200">
              <a:solidFill>
                <a:schemeClr val="bg1"/>
              </a:solidFill>
            </a:rPr>
          </a:br>
          <a:r>
            <a:rPr lang="en-GB" sz="1500" kern="1200">
              <a:solidFill>
                <a:schemeClr val="bg1"/>
              </a:solidFill>
            </a:rPr>
            <a:t>4.89</a:t>
          </a:r>
        </a:p>
      </dsp:txBody>
      <dsp:txXfrm rot="-5400000">
        <a:off x="1710664" y="1902320"/>
        <a:ext cx="1710663" cy="1141392"/>
      </dsp:txXfrm>
    </dsp:sp>
    <dsp:sp modelId="{CC70915E-4941-074B-BF0E-FED0C30A8D8F}">
      <dsp:nvSpPr>
        <dsp:cNvPr id="0" name=""/>
        <dsp:cNvSpPr/>
      </dsp:nvSpPr>
      <dsp:spPr>
        <a:xfrm>
          <a:off x="1197464" y="1141392"/>
          <a:ext cx="1026398" cy="760928"/>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Heat Pump Operation</a:t>
          </a:r>
        </a:p>
      </dsp:txBody>
      <dsp:txXfrm>
        <a:off x="1234609" y="1178537"/>
        <a:ext cx="952108" cy="686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CF92-E87E-714A-8D9C-A73916D34FC8}">
      <dsp:nvSpPr>
        <dsp:cNvPr id="0" name=""/>
        <dsp:cNvSpPr/>
      </dsp:nvSpPr>
      <dsp:spPr>
        <a:xfrm>
          <a:off x="0" y="3870816"/>
          <a:ext cx="4573803" cy="8468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Salinity of freshwater produced</a:t>
          </a:r>
        </a:p>
      </dsp:txBody>
      <dsp:txXfrm>
        <a:off x="0" y="3870816"/>
        <a:ext cx="4573803" cy="457293"/>
      </dsp:txXfrm>
    </dsp:sp>
    <dsp:sp modelId="{C50AF11B-181C-2048-9957-A8F3503F0FB0}">
      <dsp:nvSpPr>
        <dsp:cNvPr id="0" name=""/>
        <dsp:cNvSpPr/>
      </dsp:nvSpPr>
      <dsp:spPr>
        <a:xfrm>
          <a:off x="0" y="4311173"/>
          <a:ext cx="4573803" cy="3895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GB" sz="2300" kern="1200"/>
            <a:t>0 ppm</a:t>
          </a:r>
        </a:p>
      </dsp:txBody>
      <dsp:txXfrm>
        <a:off x="0" y="4311173"/>
        <a:ext cx="4573803" cy="389546"/>
      </dsp:txXfrm>
    </dsp:sp>
    <dsp:sp modelId="{07538810-17EF-A645-A79D-4C341B049753}">
      <dsp:nvSpPr>
        <dsp:cNvPr id="0" name=""/>
        <dsp:cNvSpPr/>
      </dsp:nvSpPr>
      <dsp:spPr>
        <a:xfrm rot="10800000">
          <a:off x="0" y="2581079"/>
          <a:ext cx="4573803" cy="130243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Brine salinity after stage</a:t>
          </a:r>
        </a:p>
      </dsp:txBody>
      <dsp:txXfrm rot="-10800000">
        <a:off x="0" y="2581079"/>
        <a:ext cx="4573803" cy="457156"/>
      </dsp:txXfrm>
    </dsp:sp>
    <dsp:sp modelId="{79978FD4-C6B4-A44A-9AB0-30AB3AD12696}">
      <dsp:nvSpPr>
        <dsp:cNvPr id="0" name=""/>
        <dsp:cNvSpPr/>
      </dsp:nvSpPr>
      <dsp:spPr>
        <a:xfrm>
          <a:off x="0" y="3038235"/>
          <a:ext cx="4573803" cy="3894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GB" sz="2300" kern="1200"/>
            <a:t>70000 ppm</a:t>
          </a:r>
        </a:p>
      </dsp:txBody>
      <dsp:txXfrm>
        <a:off x="0" y="3038235"/>
        <a:ext cx="4573803" cy="389429"/>
      </dsp:txXfrm>
    </dsp:sp>
    <dsp:sp modelId="{97100D9D-EC71-7A4A-91ED-AF2DE9EBC44F}">
      <dsp:nvSpPr>
        <dsp:cNvPr id="0" name=""/>
        <dsp:cNvSpPr/>
      </dsp:nvSpPr>
      <dsp:spPr>
        <a:xfrm rot="10800000">
          <a:off x="0" y="1291341"/>
          <a:ext cx="4573803" cy="130243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Delta T between stages</a:t>
          </a:r>
        </a:p>
      </dsp:txBody>
      <dsp:txXfrm rot="-10800000">
        <a:off x="0" y="1291341"/>
        <a:ext cx="4573803" cy="457156"/>
      </dsp:txXfrm>
    </dsp:sp>
    <dsp:sp modelId="{B5076287-0083-C049-8C57-FB319C4A927B}">
      <dsp:nvSpPr>
        <dsp:cNvPr id="0" name=""/>
        <dsp:cNvSpPr/>
      </dsp:nvSpPr>
      <dsp:spPr>
        <a:xfrm>
          <a:off x="0" y="1748498"/>
          <a:ext cx="4573803" cy="3894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GB" sz="2300" kern="1200"/>
            <a:t>3°C</a:t>
          </a:r>
        </a:p>
      </dsp:txBody>
      <dsp:txXfrm>
        <a:off x="0" y="1748498"/>
        <a:ext cx="4573803" cy="389429"/>
      </dsp:txXfrm>
    </dsp:sp>
    <dsp:sp modelId="{06BBCF0E-5437-BE42-A9AA-B32329013CEC}">
      <dsp:nvSpPr>
        <dsp:cNvPr id="0" name=""/>
        <dsp:cNvSpPr/>
      </dsp:nvSpPr>
      <dsp:spPr>
        <a:xfrm rot="10800000">
          <a:off x="0" y="1604"/>
          <a:ext cx="4573803" cy="130243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Top Brine Temperature (TBT) </a:t>
          </a:r>
        </a:p>
      </dsp:txBody>
      <dsp:txXfrm rot="-10800000">
        <a:off x="0" y="1604"/>
        <a:ext cx="4573803" cy="457156"/>
      </dsp:txXfrm>
    </dsp:sp>
    <dsp:sp modelId="{F742516B-30E4-204C-A8C0-A98297DE43B1}">
      <dsp:nvSpPr>
        <dsp:cNvPr id="0" name=""/>
        <dsp:cNvSpPr/>
      </dsp:nvSpPr>
      <dsp:spPr>
        <a:xfrm>
          <a:off x="0" y="458760"/>
          <a:ext cx="4573803" cy="3894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GB" sz="2300" kern="1200"/>
            <a:t>70°C</a:t>
          </a:r>
        </a:p>
      </dsp:txBody>
      <dsp:txXfrm>
        <a:off x="0" y="458760"/>
        <a:ext cx="4573803" cy="38942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nstructionreviewonline.com/news/egypt/egypt-to-construct-47-desalination-plants-in-the-next-5-ye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an-es.com/energy-storage/solutions/energy-storage/electro-thermal-energy-storag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reeninitiatives.gov.sa/about-sgi/sgi-targets/reducing-emissions/reduce-carbon-emiss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Image source: </a:t>
            </a:r>
            <a:r>
              <a:rPr lang="en-US">
                <a:hlinkClick r:id="rId3"/>
              </a:rPr>
              <a:t>https://constructionreviewonline.com/news/egypt/egypt-to-construct-47-desalination-plants-in-the-next-5-years/</a:t>
            </a:r>
            <a:r>
              <a:rPr lang="en-US"/>
              <a:t> </a:t>
            </a:r>
          </a:p>
          <a:p>
            <a:pPr marL="0" indent="0"/>
            <a:endParaRPr lang="en-US"/>
          </a:p>
          <a:p>
            <a:pPr marL="0" indent="0"/>
            <a:r>
              <a:rPr lang="en-US"/>
              <a:t>Hi everyone, thank you for being here. We are group 3, and we are thrilled to be here to present the final results of our case study which was the </a:t>
            </a:r>
            <a:r>
              <a:rPr lang="en-US" err="1"/>
              <a:t>decarbonisation</a:t>
            </a:r>
            <a:r>
              <a:rPr lang="en-US"/>
              <a:t> of desalination plants. </a:t>
            </a:r>
          </a:p>
        </p:txBody>
      </p:sp>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679643d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679643d1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CH"/>
              <a:t>The heat pump can be integrated into various cooling services. 2 that stood out throughout our research were district and data center cooling. District cooling is a centralised production of cooling services and is more energy efficient than individual cooling. However, generally, the extracted heat from cooling is discarded, such as in Paris, where it is rejected into the Seine river. Pairing a heat pump-operated desalination plant with district cooling could be promising, however its profitability is very location-dependent, meaning that the plant would not only need to be located in densely populated city, but also one with a convenient street grid. Otherwise, heat losses due to the pipe lengths would be too high to make this a plausible solution. </a:t>
            </a:r>
            <a:endParaRPr/>
          </a:p>
          <a:p>
            <a:pPr marL="0" lvl="0" indent="0" algn="l" rtl="0">
              <a:spcBef>
                <a:spcPts val="0"/>
              </a:spcBef>
              <a:spcAft>
                <a:spcPts val="0"/>
              </a:spcAft>
              <a:buNone/>
            </a:pPr>
            <a:r>
              <a:rPr lang="de-CH"/>
              <a:t>Another promising cooling sector is the data industry. Data centers are exponentially rising their total data creation, predictions state that in a 15 year period, from 2010 to 2025, there will be almost a 150 time increase in data production. These data centers rely on server racks that are densely packed and that depend on good cooling for optimal performance. With the knowledge that as of 2018, data centers contribute to approximately 2% of the EU's total waste heat generation, we can be certain that the cooling demand for these centers is already high and will only continue rising. The only constraint being that the desalination plant must be located near a data center, this is a very plausible solution.</a:t>
            </a:r>
            <a:endParaRPr/>
          </a:p>
          <a:p>
            <a:pPr marL="0" lvl="0" indent="0" algn="l" rtl="0">
              <a:spcBef>
                <a:spcPts val="0"/>
              </a:spcBef>
              <a:spcAft>
                <a:spcPts val="0"/>
              </a:spcAft>
              <a:buNone/>
            </a:pPr>
            <a:r>
              <a:rPr lang="de-CH"/>
              <a:t>*24/7 cooling need</a:t>
            </a:r>
            <a:endParaRPr/>
          </a:p>
          <a:p>
            <a:pPr marL="0" lvl="0" indent="0" algn="l" rtl="0">
              <a:spcBef>
                <a:spcPts val="0"/>
              </a:spcBef>
              <a:spcAft>
                <a:spcPts val="0"/>
              </a:spcAft>
              <a:buNone/>
            </a:pPr>
            <a:r>
              <a:rPr lang="de-CH"/>
              <a:t>Liquid cooled</a:t>
            </a:r>
            <a:endParaRPr/>
          </a:p>
          <a:p>
            <a:pPr marL="0" lvl="0" indent="0" algn="l" rtl="0">
              <a:spcBef>
                <a:spcPts val="0"/>
              </a:spcBef>
              <a:spcAft>
                <a:spcPts val="0"/>
              </a:spcAft>
              <a:buNone/>
            </a:pPr>
            <a:r>
              <a:rPr lang="de-CH"/>
              <a:t>150 MW</a:t>
            </a:r>
            <a:endParaRPr/>
          </a:p>
          <a:p>
            <a:pPr marL="0" lvl="0" indent="0" algn="l" rtl="0">
              <a:spcBef>
                <a:spcPts val="0"/>
              </a:spcBef>
              <a:spcAft>
                <a:spcPts val="0"/>
              </a:spcAft>
              <a:buNone/>
            </a:pPr>
            <a:endParaRPr/>
          </a:p>
        </p:txBody>
      </p:sp>
      <p:sp>
        <p:nvSpPr>
          <p:cNvPr id="460" name="Google Shape;460;g18679643d1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10</a:t>
            </a:fld>
            <a:endParaRPr/>
          </a:p>
        </p:txBody>
      </p:sp>
    </p:spTree>
    <p:extLst>
      <p:ext uri="{BB962C8B-B14F-4D97-AF65-F5344CB8AC3E}">
        <p14:creationId xmlns:p14="http://schemas.microsoft.com/office/powerpoint/2010/main" val="210675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679643d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679643d1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CH"/>
              <a:t>The heat pump can be integrated into various cooling services. 2 that stood out throughout our research were district and data center cooling. District cooling is a centralised production of cooling services and is more energy efficient than individual cooling. However, generally, the extracted heat from cooling is discarded, such as in Paris, where it is rejected into the Seine river. Pairing a heat pump-operated desalination plant with district cooling could be promising, however its profitability is very location-dependent, meaning that the plant would not only need to be located in densely populated city, but also one with a convenient street grid. Otherwise, heat losses due to the pipe lengths would be too high to make this a plausible solution. </a:t>
            </a:r>
            <a:endParaRPr/>
          </a:p>
          <a:p>
            <a:pPr marL="0" lvl="0" indent="0" algn="l" rtl="0">
              <a:spcBef>
                <a:spcPts val="0"/>
              </a:spcBef>
              <a:spcAft>
                <a:spcPts val="0"/>
              </a:spcAft>
              <a:buNone/>
            </a:pPr>
            <a:r>
              <a:rPr lang="de-CH"/>
              <a:t>Another promising cooling sector is the data industry. Data centers are exponentially rising their total data creation, predictions state that in a 15 year period, from 2010 to 2025, there will be almost a 150 time increase in data production. These data centers rely on server racks that are densely packed and that depend on good cooling for optimal performance. With the knowledge that as of 2018, data centers contribute to approximately 2% of the EU's total waste heat generation, we can be certain that the cooling demand for these centers is already high and will only continue rising. The only constraint being that the desalination plant must be located near a data center, this is a very plausible solution.</a:t>
            </a:r>
            <a:endParaRPr/>
          </a:p>
          <a:p>
            <a:pPr marL="0" lvl="0" indent="0" algn="l" rtl="0">
              <a:spcBef>
                <a:spcPts val="0"/>
              </a:spcBef>
              <a:spcAft>
                <a:spcPts val="0"/>
              </a:spcAft>
              <a:buNone/>
            </a:pPr>
            <a:r>
              <a:rPr lang="de-CH"/>
              <a:t>*24/7 cooling need</a:t>
            </a:r>
            <a:endParaRPr/>
          </a:p>
          <a:p>
            <a:pPr marL="0" lvl="0" indent="0" algn="l" rtl="0">
              <a:spcBef>
                <a:spcPts val="0"/>
              </a:spcBef>
              <a:spcAft>
                <a:spcPts val="0"/>
              </a:spcAft>
              <a:buNone/>
            </a:pPr>
            <a:r>
              <a:rPr lang="de-CH"/>
              <a:t>Liquid cooled</a:t>
            </a:r>
            <a:endParaRPr/>
          </a:p>
          <a:p>
            <a:pPr marL="0" lvl="0" indent="0" algn="l" rtl="0">
              <a:spcBef>
                <a:spcPts val="0"/>
              </a:spcBef>
              <a:spcAft>
                <a:spcPts val="0"/>
              </a:spcAft>
              <a:buNone/>
            </a:pPr>
            <a:r>
              <a:rPr lang="de-CH"/>
              <a:t>150 MW</a:t>
            </a:r>
            <a:endParaRPr/>
          </a:p>
          <a:p>
            <a:pPr marL="0" lvl="0" indent="0" algn="l" rtl="0">
              <a:spcBef>
                <a:spcPts val="0"/>
              </a:spcBef>
              <a:spcAft>
                <a:spcPts val="0"/>
              </a:spcAft>
              <a:buNone/>
            </a:pPr>
            <a:endParaRPr/>
          </a:p>
        </p:txBody>
      </p:sp>
      <p:sp>
        <p:nvSpPr>
          <p:cNvPr id="460" name="Google Shape;460;g18679643d1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11</a:t>
            </a:fld>
            <a:endParaRPr/>
          </a:p>
        </p:txBody>
      </p:sp>
    </p:spTree>
    <p:extLst>
      <p:ext uri="{BB962C8B-B14F-4D97-AF65-F5344CB8AC3E}">
        <p14:creationId xmlns:p14="http://schemas.microsoft.com/office/powerpoint/2010/main" val="178879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679643d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679643d1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CH"/>
              <a:t>The heat pump can be integrated into various cooling services. 2 that stood out throughout our research were district and data center cooling. District cooling is a centralised production of cooling services and is more energy efficient than individual cooling. However, generally, the extracted heat from cooling is discarded, such as in Paris, where it is rejected into the Seine river. Pairing a heat pump-operated desalination plant with district cooling could be promising, however its profitability is very location-dependent, meaning that the plant would not only need to be located in densely populated city, but also one with a convenient street grid. Otherwise, heat losses due to the pipe lengths would be too high to make this a plausible solution. </a:t>
            </a:r>
            <a:endParaRPr/>
          </a:p>
          <a:p>
            <a:pPr marL="0" lvl="0" indent="0" algn="l" rtl="0">
              <a:spcBef>
                <a:spcPts val="0"/>
              </a:spcBef>
              <a:spcAft>
                <a:spcPts val="0"/>
              </a:spcAft>
              <a:buNone/>
            </a:pPr>
            <a:r>
              <a:rPr lang="de-CH"/>
              <a:t>Another promising cooling sector is the data industry. Data centers are exponentially rising their total data creation, predictions state that in a 15 year period, from 2010 to 2025, there will be almost a 150 time increase in data production. These data centers rely on server racks that are densely packed and that depend on good cooling for optimal performance. With the knowledge that as of 2018, data centers contribute to approximately 2% of the EU's total waste heat generation, we can be certain that the cooling demand for these centers is already high and will only continue rising. The only constraint being that the desalination plant must be located near a data center, this is a very plausible solution.</a:t>
            </a:r>
            <a:endParaRPr/>
          </a:p>
          <a:p>
            <a:pPr marL="0" lvl="0" indent="0" algn="l" rtl="0">
              <a:spcBef>
                <a:spcPts val="0"/>
              </a:spcBef>
              <a:spcAft>
                <a:spcPts val="0"/>
              </a:spcAft>
              <a:buNone/>
            </a:pPr>
            <a:r>
              <a:rPr lang="de-CH"/>
              <a:t>*24/7 cooling need</a:t>
            </a:r>
            <a:endParaRPr/>
          </a:p>
          <a:p>
            <a:pPr marL="0" lvl="0" indent="0" algn="l" rtl="0">
              <a:spcBef>
                <a:spcPts val="0"/>
              </a:spcBef>
              <a:spcAft>
                <a:spcPts val="0"/>
              </a:spcAft>
              <a:buNone/>
            </a:pPr>
            <a:r>
              <a:rPr lang="de-CH"/>
              <a:t>Liquid cooled</a:t>
            </a:r>
            <a:endParaRPr/>
          </a:p>
          <a:p>
            <a:pPr marL="0" lvl="0" indent="0" algn="l" rtl="0">
              <a:spcBef>
                <a:spcPts val="0"/>
              </a:spcBef>
              <a:spcAft>
                <a:spcPts val="0"/>
              </a:spcAft>
              <a:buNone/>
            </a:pPr>
            <a:r>
              <a:rPr lang="de-CH"/>
              <a:t>150 MW</a:t>
            </a:r>
            <a:endParaRPr/>
          </a:p>
          <a:p>
            <a:pPr marL="0" lvl="0" indent="0" algn="l" rtl="0">
              <a:spcBef>
                <a:spcPts val="0"/>
              </a:spcBef>
              <a:spcAft>
                <a:spcPts val="0"/>
              </a:spcAft>
              <a:buNone/>
            </a:pPr>
            <a:endParaRPr/>
          </a:p>
        </p:txBody>
      </p:sp>
      <p:sp>
        <p:nvSpPr>
          <p:cNvPr id="460" name="Google Shape;460;g18679643d1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12</a:t>
            </a:fld>
            <a:endParaRPr/>
          </a:p>
        </p:txBody>
      </p:sp>
    </p:spTree>
    <p:extLst>
      <p:ext uri="{BB962C8B-B14F-4D97-AF65-F5344CB8AC3E}">
        <p14:creationId xmlns:p14="http://schemas.microsoft.com/office/powerpoint/2010/main" val="93819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13</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413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14</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1767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Airport – contract signed in 2007, is for 20 yrs.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15</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7639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16</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141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Map source: </a:t>
            </a:r>
            <a:r>
              <a:rPr lang="en-US"/>
              <a:t>https://www.chinadailyhk.com/article/149083</a:t>
            </a:r>
            <a:endParaRPr lang="en-US">
              <a:ea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17</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928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~17,000 plants globally</a:t>
            </a:r>
          </a:p>
          <a:p>
            <a:r>
              <a:rPr lang="en-US"/>
              <a:t>Exponential growth in the past 20 years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20</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8033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a:hlinkClick r:id="rId3"/>
              </a:rPr>
              <a:t>https://www.man-es.com/energy-storage/solutions/energy-storage/electro-thermal-energy-storage</a:t>
            </a:r>
            <a:endParaRPr lang="de-DE"/>
          </a:p>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Arial"/>
                <a:ea typeface="Arial"/>
                <a:cs typeface="Arial"/>
                <a:sym typeface="Arial"/>
              </a:rPr>
              <a:t>21</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1750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In the next 15 minutes we'll give you a reminder of our initial problem and what we did in the first semester, we will go over what we've been up to in this semester, then we'll present a case study we've conducted as well as the results that came of it.</a:t>
            </a:r>
            <a:endParaRPr/>
          </a:p>
        </p:txBody>
      </p:sp>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5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Brine – high salinity, temperature, pH, presence of chemicals and heavy metals</a:t>
            </a:r>
          </a:p>
          <a:p>
            <a:endParaRPr lang="en-US"/>
          </a:p>
          <a:p>
            <a:r>
              <a:rPr lang="en-US"/>
              <a:t>High cost – largely due to the high energy demand of desalination. Can be twice as much as conventional sources of water. Mention </a:t>
            </a:r>
            <a:r>
              <a:rPr lang="en-US" err="1"/>
              <a:t>san</a:t>
            </a:r>
            <a:r>
              <a:rPr lang="en-US"/>
              <a:t> </a:t>
            </a:r>
            <a:r>
              <a:rPr lang="en-US" err="1"/>
              <a:t>diego</a:t>
            </a:r>
            <a:r>
              <a:rPr lang="en-US"/>
              <a:t> example</a:t>
            </a:r>
          </a:p>
          <a:p>
            <a:endParaRPr lang="en-US"/>
          </a:p>
          <a:p>
            <a:r>
              <a:rPr lang="en-US"/>
              <a:t>5-24 kg CO2eq/ m^3 of water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22</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77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679643d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679643d1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CH"/>
              <a:t>The heat pump can be integrated into various cooling services. 2 that stood out throughout our research were district and data center cooling. District cooling is a centralised production of cooling services and is more energy efficient than individual cooling. However, generally, the extracted heat from cooling is discarded, such as in Paris, where it is rejected into the Seine river. Pairing a heat pump-operated desalination plant with district cooling could be promising, however its profitability is very location-dependent, meaning that the plant would not only need to be located in densely populated city, but also one with a convenient street grid. Otherwise, heat losses due to the pipe lengths would be too high to make this a plausible solution. </a:t>
            </a:r>
            <a:endParaRPr/>
          </a:p>
          <a:p>
            <a:pPr marL="0" lvl="0" indent="0" algn="l" rtl="0">
              <a:spcBef>
                <a:spcPts val="0"/>
              </a:spcBef>
              <a:spcAft>
                <a:spcPts val="0"/>
              </a:spcAft>
              <a:buNone/>
            </a:pPr>
            <a:r>
              <a:rPr lang="de-CH"/>
              <a:t>Another promising cooling sector is the data industry. Data centers are exponentially rising their total data creation, predictions state that in a 15 year period, from 2010 to 2025, there will be almost a 150 time increase in data production. These data centers rely on server racks that are densely packed and that depend on good cooling for optimal performance. With the knowledge that as of 2018, data centers contribute to approximately 2% of the EU's total waste heat generation, we can be certain that the cooling demand for these centers is already high and will only continue rising. The only constraint being that the desalination plant must be located near a data center, this is a very plausible solution.</a:t>
            </a:r>
            <a:endParaRPr/>
          </a:p>
          <a:p>
            <a:pPr marL="0" lvl="0" indent="0" algn="l" rtl="0">
              <a:spcBef>
                <a:spcPts val="0"/>
              </a:spcBef>
              <a:spcAft>
                <a:spcPts val="0"/>
              </a:spcAft>
              <a:buNone/>
            </a:pPr>
            <a:r>
              <a:rPr lang="de-CH"/>
              <a:t>*24/7 cooling need</a:t>
            </a:r>
            <a:endParaRPr/>
          </a:p>
          <a:p>
            <a:pPr marL="0" lvl="0" indent="0" algn="l" rtl="0">
              <a:spcBef>
                <a:spcPts val="0"/>
              </a:spcBef>
              <a:spcAft>
                <a:spcPts val="0"/>
              </a:spcAft>
              <a:buNone/>
            </a:pPr>
            <a:r>
              <a:rPr lang="de-CH"/>
              <a:t>Liquid cooled</a:t>
            </a:r>
            <a:endParaRPr/>
          </a:p>
          <a:p>
            <a:pPr marL="0" lvl="0" indent="0" algn="l" rtl="0">
              <a:spcBef>
                <a:spcPts val="0"/>
              </a:spcBef>
              <a:spcAft>
                <a:spcPts val="0"/>
              </a:spcAft>
              <a:buNone/>
            </a:pPr>
            <a:r>
              <a:rPr lang="de-CH"/>
              <a:t>150 MW</a:t>
            </a:r>
            <a:endParaRPr/>
          </a:p>
          <a:p>
            <a:pPr marL="0" lvl="0" indent="0" algn="l" rtl="0">
              <a:spcBef>
                <a:spcPts val="0"/>
              </a:spcBef>
              <a:spcAft>
                <a:spcPts val="0"/>
              </a:spcAft>
              <a:buNone/>
            </a:pPr>
            <a:endParaRPr/>
          </a:p>
        </p:txBody>
      </p:sp>
      <p:sp>
        <p:nvSpPr>
          <p:cNvPr id="460" name="Google Shape;460;g18679643d1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23</a:t>
            </a:fld>
            <a:endParaRPr/>
          </a:p>
        </p:txBody>
      </p:sp>
    </p:spTree>
    <p:extLst>
      <p:ext uri="{BB962C8B-B14F-4D97-AF65-F5344CB8AC3E}">
        <p14:creationId xmlns:p14="http://schemas.microsoft.com/office/powerpoint/2010/main" val="178812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679643d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679643d1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CH"/>
              <a:t>The heat pump can be integrated into various cooling services. 2 that stood out throughout our research were district and data center cooling. District cooling is a centralised production of cooling services and is more energy efficient than individual cooling. However, generally, the extracted heat from cooling is discarded, such as in Paris, where it is rejected into the Seine river. Pairing a heat pump-operated desalination plant with district cooling could be promising, however its profitability is very location-dependent, meaning that the plant would not only need to be located in densely populated city, but also one with a convenient street grid. Otherwise, heat losses due to the pipe lengths would be too high to make this a plausible solution. </a:t>
            </a:r>
            <a:endParaRPr/>
          </a:p>
          <a:p>
            <a:pPr marL="0" lvl="0" indent="0" algn="l" rtl="0">
              <a:spcBef>
                <a:spcPts val="0"/>
              </a:spcBef>
              <a:spcAft>
                <a:spcPts val="0"/>
              </a:spcAft>
              <a:buNone/>
            </a:pPr>
            <a:r>
              <a:rPr lang="de-CH"/>
              <a:t>Another promising cooling sector is the data industry. Data centers are exponentially rising their total data creation, predictions state that in a 15 year period, from 2010 to 2025, there will be almost a 150 time increase in data production. These data centers rely on server racks that are densely packed and that depend on good cooling for optimal performance. With the knowledge that as of 2018, data centers contribute to approximately 2% of the EU's total waste heat generation, we can be certain that the cooling demand for these centers is already high and will only continue rising. The only constraint being that the desalination plant must be located near a data center, this is a very plausible solution.</a:t>
            </a:r>
            <a:endParaRPr/>
          </a:p>
          <a:p>
            <a:pPr marL="0" lvl="0" indent="0" algn="l" rtl="0">
              <a:spcBef>
                <a:spcPts val="0"/>
              </a:spcBef>
              <a:spcAft>
                <a:spcPts val="0"/>
              </a:spcAft>
              <a:buNone/>
            </a:pPr>
            <a:r>
              <a:rPr lang="de-CH"/>
              <a:t>*24/7 cooling need</a:t>
            </a:r>
            <a:endParaRPr/>
          </a:p>
          <a:p>
            <a:pPr marL="0" lvl="0" indent="0" algn="l" rtl="0">
              <a:spcBef>
                <a:spcPts val="0"/>
              </a:spcBef>
              <a:spcAft>
                <a:spcPts val="0"/>
              </a:spcAft>
              <a:buNone/>
            </a:pPr>
            <a:r>
              <a:rPr lang="de-CH"/>
              <a:t>Liquid cooled</a:t>
            </a:r>
            <a:endParaRPr/>
          </a:p>
          <a:p>
            <a:pPr marL="0" lvl="0" indent="0" algn="l" rtl="0">
              <a:spcBef>
                <a:spcPts val="0"/>
              </a:spcBef>
              <a:spcAft>
                <a:spcPts val="0"/>
              </a:spcAft>
              <a:buNone/>
            </a:pPr>
            <a:r>
              <a:rPr lang="de-CH"/>
              <a:t>150 MW</a:t>
            </a:r>
            <a:endParaRPr/>
          </a:p>
          <a:p>
            <a:pPr marL="0" lvl="0" indent="0" algn="l" rtl="0">
              <a:spcBef>
                <a:spcPts val="0"/>
              </a:spcBef>
              <a:spcAft>
                <a:spcPts val="0"/>
              </a:spcAft>
              <a:buNone/>
            </a:pPr>
            <a:endParaRPr/>
          </a:p>
        </p:txBody>
      </p:sp>
      <p:sp>
        <p:nvSpPr>
          <p:cNvPr id="460" name="Google Shape;460;g18679643d1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25</a:t>
            </a:fld>
            <a:endParaRPr/>
          </a:p>
        </p:txBody>
      </p:sp>
    </p:spTree>
    <p:extLst>
      <p:ext uri="{BB962C8B-B14F-4D97-AF65-F5344CB8AC3E}">
        <p14:creationId xmlns:p14="http://schemas.microsoft.com/office/powerpoint/2010/main" val="340885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679643d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679643d1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CH"/>
              <a:t>The heat pump can be integrated into various cooling services. 2 that stood out throughout our research were district and data center cooling. District cooling is a centralised production of cooling services and is more energy efficient than individual cooling. However, generally, the extracted heat from cooling is discarded, such as in Paris, where it is rejected into the Seine river. Pairing a heat pump-operated desalination plant with district cooling could be promising, however its profitability is very location-dependent, meaning that the plant would not only need to be located in densely populated city, but also one with a convenient street grid. Otherwise, heat losses due to the pipe lengths would be too high to make this a plausible solution. </a:t>
            </a:r>
            <a:endParaRPr/>
          </a:p>
          <a:p>
            <a:pPr marL="0" lvl="0" indent="0" algn="l" rtl="0">
              <a:spcBef>
                <a:spcPts val="0"/>
              </a:spcBef>
              <a:spcAft>
                <a:spcPts val="0"/>
              </a:spcAft>
              <a:buNone/>
            </a:pPr>
            <a:r>
              <a:rPr lang="de-CH"/>
              <a:t>Another promising cooling sector is the data industry. Data centers are exponentially rising their total data creation, predictions state that in a 15 year period, from 2010 to 2025, there will be almost a 150 time increase in data production. These data centers rely on server racks that are densely packed and that depend on good cooling for optimal performance. With the knowledge that as of 2018, data centers contribute to approximately 2% of the EU's total waste heat generation, we can be certain that the cooling demand for these centers is already high and will only continue rising. The only constraint being that the desalination plant must be located near a data center, this is a very plausible solution.</a:t>
            </a:r>
            <a:endParaRPr/>
          </a:p>
          <a:p>
            <a:pPr marL="0" lvl="0" indent="0" algn="l" rtl="0">
              <a:spcBef>
                <a:spcPts val="0"/>
              </a:spcBef>
              <a:spcAft>
                <a:spcPts val="0"/>
              </a:spcAft>
              <a:buNone/>
            </a:pPr>
            <a:r>
              <a:rPr lang="de-CH"/>
              <a:t>*24/7 cooling need</a:t>
            </a:r>
            <a:endParaRPr/>
          </a:p>
          <a:p>
            <a:pPr marL="0" lvl="0" indent="0" algn="l" rtl="0">
              <a:spcBef>
                <a:spcPts val="0"/>
              </a:spcBef>
              <a:spcAft>
                <a:spcPts val="0"/>
              </a:spcAft>
              <a:buNone/>
            </a:pPr>
            <a:r>
              <a:rPr lang="de-CH"/>
              <a:t>Liquid cooled</a:t>
            </a:r>
            <a:endParaRPr/>
          </a:p>
          <a:p>
            <a:pPr marL="0" lvl="0" indent="0" algn="l" rtl="0">
              <a:spcBef>
                <a:spcPts val="0"/>
              </a:spcBef>
              <a:spcAft>
                <a:spcPts val="0"/>
              </a:spcAft>
              <a:buNone/>
            </a:pPr>
            <a:r>
              <a:rPr lang="de-CH"/>
              <a:t>150 MW</a:t>
            </a:r>
            <a:endParaRPr/>
          </a:p>
          <a:p>
            <a:pPr marL="0" lvl="0" indent="0" algn="l" rtl="0">
              <a:spcBef>
                <a:spcPts val="0"/>
              </a:spcBef>
              <a:spcAft>
                <a:spcPts val="0"/>
              </a:spcAft>
              <a:buNone/>
            </a:pPr>
            <a:endParaRPr/>
          </a:p>
        </p:txBody>
      </p:sp>
      <p:sp>
        <p:nvSpPr>
          <p:cNvPr id="460" name="Google Shape;460;g18679643d1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26</a:t>
            </a:fld>
            <a:endParaRPr/>
          </a:p>
        </p:txBody>
      </p:sp>
    </p:spTree>
    <p:extLst>
      <p:ext uri="{BB962C8B-B14F-4D97-AF65-F5344CB8AC3E}">
        <p14:creationId xmlns:p14="http://schemas.microsoft.com/office/powerpoint/2010/main" val="84636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890090ff1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890090ff1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What problem were we initially tackling? </a:t>
            </a:r>
          </a:p>
          <a:p>
            <a:pPr marL="0" indent="0"/>
            <a:endParaRPr lang="en-US"/>
          </a:p>
          <a:p>
            <a:pPr marL="0" indent="0"/>
            <a:r>
              <a:rPr lang="en-US"/>
              <a:t>Well, currently 1/3 of global urban population experiences water scarcity and this value is only expected to grow</a:t>
            </a:r>
          </a:p>
          <a:p>
            <a:pPr marL="0" indent="0"/>
            <a:r>
              <a:rPr lang="en-US"/>
              <a:t>A current solution to freshwater scarcity is the desalination of saltwater. There are about 17 000 plants globally for a total installed capacity of just under 100 million m^3 freshwater/day</a:t>
            </a:r>
          </a:p>
          <a:p>
            <a:pPr marL="0" indent="0"/>
            <a:r>
              <a:rPr lang="en-US"/>
              <a:t>However, this presents its own significant challenges. For one, the desalination technologies are very energy intensive and are still heavily reliant on fossil fuels. This causes the following feedback loop, where desalination causes GHG emissions, which contribute to climate change, causing water scarcity, increasing the need for desalination and so on (5-24 kg CO2eq/ m^3 of water). Lastly, desalination is quite costly, mainly due to high energy demand of the current desalination technologies. In fact, the price of freshwater produced by desalination can be up to twice as much as conventional sources of water. </a:t>
            </a:r>
            <a:br>
              <a:rPr lang="en-US"/>
            </a:br>
            <a:endParaRPr lang="en-US"/>
          </a:p>
        </p:txBody>
      </p:sp>
      <p:sp>
        <p:nvSpPr>
          <p:cNvPr id="497" name="Google Shape;497;g1890090ff1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3</a:t>
            </a:fld>
            <a:endParaRPr/>
          </a:p>
        </p:txBody>
      </p:sp>
    </p:spTree>
    <p:extLst>
      <p:ext uri="{BB962C8B-B14F-4D97-AF65-F5344CB8AC3E}">
        <p14:creationId xmlns:p14="http://schemas.microsoft.com/office/powerpoint/2010/main" val="1648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890090ff1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890090ff1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In response to these challenges, we came up with the following solution:</a:t>
            </a:r>
          </a:p>
          <a:p>
            <a:pPr marL="171450" indent="-171450">
              <a:buFont typeface="Calibri"/>
              <a:buChar char="-"/>
            </a:pPr>
            <a:r>
              <a:rPr lang="en-US"/>
              <a:t>The first thing we decided on was to power our system with renewable energy. This would significantly decrease the GHG emissions associated with the energy-intensive desalination technologies</a:t>
            </a:r>
          </a:p>
          <a:p>
            <a:pPr marL="171450" indent="-171450">
              <a:buFont typeface="Calibri"/>
              <a:buChar char="-"/>
            </a:pPr>
            <a:r>
              <a:rPr lang="en-US"/>
              <a:t>This renewable energy would then power a CO2-based heat pump from MAN Energy Solutions, which would be coupled with a thermal desalination technology.</a:t>
            </a:r>
          </a:p>
          <a:p>
            <a:pPr marL="171450" indent="-171450">
              <a:buFont typeface="Calibri"/>
              <a:buChar char="-"/>
            </a:pPr>
            <a:r>
              <a:rPr lang="en-US"/>
              <a:t>After a lengthy analysis, it was decided that Humidification-dehumidification and multiple effect desalination were the 2 best options. And we then decided to focus on MED, as it is already more developed than HDH.</a:t>
            </a:r>
          </a:p>
        </p:txBody>
      </p:sp>
      <p:sp>
        <p:nvSpPr>
          <p:cNvPr id="497" name="Google Shape;497;g1890090ff1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4</a:t>
            </a:fld>
            <a:endParaRPr/>
          </a:p>
        </p:txBody>
      </p:sp>
    </p:spTree>
    <p:extLst>
      <p:ext uri="{BB962C8B-B14F-4D97-AF65-F5344CB8AC3E}">
        <p14:creationId xmlns:p14="http://schemas.microsoft.com/office/powerpoint/2010/main" val="71793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So after all that, you're probably asking yourself what we've been up to this past semester? </a:t>
            </a:r>
          </a:p>
          <a:p>
            <a:r>
              <a:rPr lang="en-US">
                <a:latin typeface="Calibri"/>
                <a:cs typeface="Calibri"/>
              </a:rPr>
              <a:t>We have developed a techno-economic model that can help us evaluate and calculate the optimal desalination capacity, as well as levelized cost of water. This model can be applied to any context by simply modifying the input parameters. However, to demonstrate the feasibility of the entire system, we've decided to apply it to a specific location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5</a:t>
            </a:fld>
            <a:endParaRPr lang="de-CH"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597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890090ff1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890090ff1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We've chosen to evaluate the model in Jeddah, Saudi Arabia. The reason for this is that Saudi Arabia is an extremely dry country, having only 50-150 mm rainfall per year. For reference, Switzerland experiences an average of 1000 to 1500 mm of yearly rainfall. Due to this, SA is a world leader in desalination as it relies solely on desalinated technologies and a bit of groundwater to meet their water demand. This demand is quite high, in fact Saudi Arabia's per capita water consumption is more than double the world averages. The population is also expected to grow by 25% by 2050, which implies an even greater water demand. Within this population, 85% is located in urban areas. </a:t>
            </a:r>
          </a:p>
          <a:p>
            <a:pPr marL="0" indent="0"/>
            <a:endParaRPr lang="en-US"/>
          </a:p>
          <a:p>
            <a:pPr marL="0" indent="0"/>
            <a:r>
              <a:rPr lang="en-US" dirty="0"/>
              <a:t>This led us to choosing to evaluate our model within a city, and we chose Jeddah, which is the 2nd most populous city in SA. Amid the very dry Saudi Arabia, it's one of the driest cities, as can be seen on the graph here. In fact, it is so dry that the city relies on desalination technologies for 98% of its total water demand. Finally, Jeddah is located directly on the red sea, which is quite important since desalination requires a source of saltwater. </a:t>
            </a:r>
          </a:p>
          <a:p>
            <a:pPr marL="0" indent="0"/>
            <a:endParaRPr lang="en-US"/>
          </a:p>
          <a:p>
            <a:pPr marL="285750" indent="-285750">
              <a:buFont typeface="Arial,Sans-Serif"/>
              <a:buChar char="•"/>
            </a:pPr>
            <a:endParaRPr lang="en-US"/>
          </a:p>
          <a:p>
            <a:pPr marL="285750" indent="-285750">
              <a:buFont typeface="Arial,Sans-Serif"/>
              <a:buChar char="•"/>
            </a:pPr>
            <a:r>
              <a:rPr lang="en-US" dirty="0"/>
              <a:t>Seawater quality can be harmful for the operation of RO plants, in some cases (e.g. algal blooms) forcing plant shutdown</a:t>
            </a:r>
          </a:p>
          <a:p>
            <a:pPr marL="285750" indent="-285750">
              <a:buFont typeface="Arial,Sans-Serif"/>
              <a:buChar char="•"/>
            </a:pPr>
            <a:endParaRPr lang="en-US"/>
          </a:p>
          <a:p>
            <a:pPr marL="285750" indent="-285750">
              <a:buFont typeface="Arial,Sans-Serif"/>
              <a:buChar char="•"/>
            </a:pPr>
            <a:r>
              <a:rPr lang="en-GB" dirty="0"/>
              <a:t>The average of monthly water provided for Jeddah City is about 31.5 Mio m3</a:t>
            </a:r>
            <a:endParaRPr dirty="0"/>
          </a:p>
        </p:txBody>
      </p:sp>
      <p:sp>
        <p:nvSpPr>
          <p:cNvPr id="497" name="Google Shape;497;g1890090ff1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6</a:t>
            </a:fld>
            <a:endParaRPr/>
          </a:p>
        </p:txBody>
      </p:sp>
    </p:spTree>
    <p:extLst>
      <p:ext uri="{BB962C8B-B14F-4D97-AF65-F5344CB8AC3E}">
        <p14:creationId xmlns:p14="http://schemas.microsoft.com/office/powerpoint/2010/main" val="380246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890090ff1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890090ff1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Sources: </a:t>
            </a:r>
          </a:p>
          <a:p>
            <a:pPr marL="0" indent="0"/>
            <a:r>
              <a:rPr lang="en-US">
                <a:hlinkClick r:id="rId3"/>
              </a:rPr>
              <a:t>https://www.greeninitiatives.gov.sa/about-sgi/sgi-targets/reducing-emissions/reduce-carbon-emissions/</a:t>
            </a:r>
            <a:endParaRPr lang="en-US"/>
          </a:p>
          <a:p>
            <a:pPr marL="0" indent="0"/>
            <a:endParaRPr lang="en-US"/>
          </a:p>
          <a:p>
            <a:pPr marL="0" indent="0"/>
            <a:r>
              <a:rPr lang="en-US"/>
              <a:t>Saudi Arabia has committed to </a:t>
            </a:r>
            <a:r>
              <a:rPr lang="en-US" err="1"/>
              <a:t>decarbonising</a:t>
            </a:r>
            <a:r>
              <a:rPr lang="en-US"/>
              <a:t> its electricity grid, aiming to have 50% of its energy mix powered by renewable resources. In Jeddah alone, there are two new solar PV farms of 300 MW each under development. Beyond the country's electricity grid, this shows potential for green power purchase agreements, and a potential to fully </a:t>
            </a:r>
            <a:r>
              <a:rPr lang="en-US" err="1"/>
              <a:t>decarbonise</a:t>
            </a:r>
            <a:r>
              <a:rPr lang="en-US"/>
              <a:t> the desalination plant.</a:t>
            </a:r>
          </a:p>
          <a:p>
            <a:pPr marL="0" indent="0"/>
            <a:endParaRPr lang="en-US"/>
          </a:p>
          <a:p>
            <a:pPr marL="285750" indent="-285750">
              <a:buFont typeface="Arial,Sans-Serif"/>
              <a:buChar char="•"/>
            </a:pPr>
            <a:endParaRPr lang="en-US"/>
          </a:p>
          <a:p>
            <a:pPr marL="285750" indent="-285750">
              <a:buFont typeface="Arial,Sans-Serif"/>
              <a:buChar char="•"/>
            </a:pPr>
            <a:endParaRPr lang="en-US"/>
          </a:p>
          <a:p>
            <a:pPr marL="285750" indent="-285750">
              <a:buFont typeface="Arial,Sans-Serif"/>
              <a:buChar char="•"/>
            </a:pPr>
            <a:r>
              <a:rPr lang="en-US"/>
              <a:t>Seawater quality can be harmful for the operation of RO plants, in some cases (e.g. algal blooms) forcing plant shutdown</a:t>
            </a:r>
          </a:p>
          <a:p>
            <a:pPr marL="285750" indent="-285750">
              <a:buFont typeface="Arial,Sans-Serif"/>
              <a:buChar char="•"/>
            </a:pPr>
            <a:endParaRPr lang="en-US"/>
          </a:p>
          <a:p>
            <a:pPr marL="285750" indent="-285750">
              <a:buFont typeface="Arial,Sans-Serif"/>
              <a:buChar char="•"/>
            </a:pPr>
            <a:r>
              <a:rPr lang="en-GB"/>
              <a:t>The average of monthly water provided for Jeddah City is about 31.5 Mio m3</a:t>
            </a:r>
            <a:endParaRPr/>
          </a:p>
        </p:txBody>
      </p:sp>
      <p:sp>
        <p:nvSpPr>
          <p:cNvPr id="497" name="Google Shape;497;g1890090ff1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7</a:t>
            </a:fld>
            <a:endParaRPr/>
          </a:p>
        </p:txBody>
      </p:sp>
    </p:spTree>
    <p:extLst>
      <p:ext uri="{BB962C8B-B14F-4D97-AF65-F5344CB8AC3E}">
        <p14:creationId xmlns:p14="http://schemas.microsoft.com/office/powerpoint/2010/main" val="3762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679643d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679643d1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CH"/>
              <a:t>The heat pump can be integrated into various cooling services. 2 that stood out throughout our research were district and data center cooling. District cooling is a centralised production of cooling services and is more energy efficient than individual cooling. However, generally, the extracted heat from cooling is discarded, such as in Paris, where it is rejected into the Seine river. Pairing a heat pump-operated desalination plant with district cooling could be promising, however its profitability is very location-dependent, meaning that the plant would not only need to be located in densely populated city, but also one with a convenient street grid. Otherwise, heat losses due to the pipe lengths would be too high to make this a plausible solution. </a:t>
            </a:r>
            <a:endParaRPr/>
          </a:p>
          <a:p>
            <a:pPr marL="0" lvl="0" indent="0" algn="l" rtl="0">
              <a:spcBef>
                <a:spcPts val="0"/>
              </a:spcBef>
              <a:spcAft>
                <a:spcPts val="0"/>
              </a:spcAft>
              <a:buNone/>
            </a:pPr>
            <a:r>
              <a:rPr lang="de-CH"/>
              <a:t>Another promising cooling sector is the data industry. Data centers are exponentially rising their total data creation, predictions state that in a 15 year period, from 2010 to 2025, there will be almost a 150 time increase in data production. These data centers rely on server racks that are densely packed and that depend on good cooling for optimal performance. With the knowledge that as of 2018, data centers contribute to approximately 2% of the EU's total waste heat generation, we can be certain that the cooling demand for these centers is already high and will only continue rising. The only constraint being that the desalination plant must be located near a data center, this is a very plausible solution.</a:t>
            </a:r>
            <a:endParaRPr/>
          </a:p>
          <a:p>
            <a:pPr marL="0" lvl="0" indent="0" algn="l" rtl="0">
              <a:spcBef>
                <a:spcPts val="0"/>
              </a:spcBef>
              <a:spcAft>
                <a:spcPts val="0"/>
              </a:spcAft>
              <a:buNone/>
            </a:pPr>
            <a:r>
              <a:rPr lang="de-CH"/>
              <a:t>*24/7 cooling need</a:t>
            </a:r>
            <a:endParaRPr/>
          </a:p>
          <a:p>
            <a:pPr marL="0" lvl="0" indent="0" algn="l" rtl="0">
              <a:spcBef>
                <a:spcPts val="0"/>
              </a:spcBef>
              <a:spcAft>
                <a:spcPts val="0"/>
              </a:spcAft>
              <a:buNone/>
            </a:pPr>
            <a:r>
              <a:rPr lang="de-CH"/>
              <a:t>Liquid cooled</a:t>
            </a:r>
            <a:endParaRPr/>
          </a:p>
          <a:p>
            <a:pPr marL="0" lvl="0" indent="0" algn="l" rtl="0">
              <a:spcBef>
                <a:spcPts val="0"/>
              </a:spcBef>
              <a:spcAft>
                <a:spcPts val="0"/>
              </a:spcAft>
              <a:buNone/>
            </a:pPr>
            <a:r>
              <a:rPr lang="de-CH"/>
              <a:t>150 MW</a:t>
            </a:r>
            <a:endParaRPr/>
          </a:p>
          <a:p>
            <a:pPr marL="0" lvl="0" indent="0" algn="l" rtl="0">
              <a:spcBef>
                <a:spcPts val="0"/>
              </a:spcBef>
              <a:spcAft>
                <a:spcPts val="0"/>
              </a:spcAft>
              <a:buNone/>
            </a:pPr>
            <a:endParaRPr/>
          </a:p>
        </p:txBody>
      </p:sp>
      <p:sp>
        <p:nvSpPr>
          <p:cNvPr id="460" name="Google Shape;460;g18679643d1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8</a:t>
            </a:fld>
            <a:endParaRPr/>
          </a:p>
        </p:txBody>
      </p:sp>
    </p:spTree>
    <p:extLst>
      <p:ext uri="{BB962C8B-B14F-4D97-AF65-F5344CB8AC3E}">
        <p14:creationId xmlns:p14="http://schemas.microsoft.com/office/powerpoint/2010/main" val="378335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679643d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679643d1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CH"/>
              <a:t>The heat pump can be integrated into various cooling services. 2 that stood out throughout our research were district and data center cooling. District cooling is a centralised production of cooling services and is more energy efficient than individual cooling. However, generally, the extracted heat from cooling is discarded, such as in Paris, where it is rejected into the Seine river. Pairing a heat pump-operated desalination plant with district cooling could be promising, however its profitability is very location-dependent, meaning that the plant would not only need to be located in densely populated city, but also one with a convenient street grid. Otherwise, heat losses due to the pipe lengths would be too high to make this a plausible solution. </a:t>
            </a:r>
            <a:endParaRPr/>
          </a:p>
          <a:p>
            <a:pPr marL="0" lvl="0" indent="0" algn="l" rtl="0">
              <a:spcBef>
                <a:spcPts val="0"/>
              </a:spcBef>
              <a:spcAft>
                <a:spcPts val="0"/>
              </a:spcAft>
              <a:buNone/>
            </a:pPr>
            <a:r>
              <a:rPr lang="de-CH"/>
              <a:t>Another promising cooling sector is the data industry. Data centers are exponentially rising their total data creation, predictions state that in a 15 year period, from 2010 to 2025, there will be almost a 150 time increase in data production. These data centers rely on server racks that are densely packed and that depend on good cooling for optimal performance. With the knowledge that as of 2018, data centers contribute to approximately 2% of the EU's total waste heat generation, we can be certain that the cooling demand for these centers is already high and will only continue rising. The only constraint being that the desalination plant must be located near a data center, this is a very plausible solution.</a:t>
            </a:r>
            <a:endParaRPr/>
          </a:p>
          <a:p>
            <a:pPr marL="0" lvl="0" indent="0" algn="l" rtl="0">
              <a:spcBef>
                <a:spcPts val="0"/>
              </a:spcBef>
              <a:spcAft>
                <a:spcPts val="0"/>
              </a:spcAft>
              <a:buNone/>
            </a:pPr>
            <a:r>
              <a:rPr lang="de-CH"/>
              <a:t>*24/7 cooling need</a:t>
            </a:r>
            <a:endParaRPr/>
          </a:p>
          <a:p>
            <a:pPr marL="0" lvl="0" indent="0" algn="l" rtl="0">
              <a:spcBef>
                <a:spcPts val="0"/>
              </a:spcBef>
              <a:spcAft>
                <a:spcPts val="0"/>
              </a:spcAft>
              <a:buNone/>
            </a:pPr>
            <a:r>
              <a:rPr lang="de-CH"/>
              <a:t>Liquid cooled</a:t>
            </a:r>
            <a:endParaRPr/>
          </a:p>
          <a:p>
            <a:pPr marL="0" lvl="0" indent="0" algn="l" rtl="0">
              <a:spcBef>
                <a:spcPts val="0"/>
              </a:spcBef>
              <a:spcAft>
                <a:spcPts val="0"/>
              </a:spcAft>
              <a:buNone/>
            </a:pPr>
            <a:r>
              <a:rPr lang="de-CH"/>
              <a:t>150 MW</a:t>
            </a:r>
            <a:endParaRPr/>
          </a:p>
          <a:p>
            <a:pPr marL="0" lvl="0" indent="0" algn="l" rtl="0">
              <a:spcBef>
                <a:spcPts val="0"/>
              </a:spcBef>
              <a:spcAft>
                <a:spcPts val="0"/>
              </a:spcAft>
              <a:buNone/>
            </a:pPr>
            <a:endParaRPr/>
          </a:p>
        </p:txBody>
      </p:sp>
      <p:sp>
        <p:nvSpPr>
          <p:cNvPr id="460" name="Google Shape;460;g18679643d1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9</a:t>
            </a:fld>
            <a:endParaRPr/>
          </a:p>
        </p:txBody>
      </p:sp>
    </p:spTree>
    <p:extLst>
      <p:ext uri="{BB962C8B-B14F-4D97-AF65-F5344CB8AC3E}">
        <p14:creationId xmlns:p14="http://schemas.microsoft.com/office/powerpoint/2010/main" val="205582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457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188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1214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folie 02">
  <p:cSld name="Titelfolie 02">
    <p:spTree>
      <p:nvGrpSpPr>
        <p:cNvPr id="1" name="Shape 15"/>
        <p:cNvGrpSpPr/>
        <p:nvPr/>
      </p:nvGrpSpPr>
      <p:grpSpPr>
        <a:xfrm>
          <a:off x="0" y="0"/>
          <a:ext cx="0" cy="0"/>
          <a:chOff x="0" y="0"/>
          <a:chExt cx="0" cy="0"/>
        </a:xfrm>
      </p:grpSpPr>
      <p:sp>
        <p:nvSpPr>
          <p:cNvPr id="16" name="Google Shape;16;p17"/>
          <p:cNvSpPr>
            <a:spLocks noGrp="1"/>
          </p:cNvSpPr>
          <p:nvPr>
            <p:ph type="pic" idx="2"/>
          </p:nvPr>
        </p:nvSpPr>
        <p:spPr>
          <a:xfrm>
            <a:off x="731838" y="1016000"/>
            <a:ext cx="10728325" cy="5256000"/>
          </a:xfrm>
          <a:prstGeom prst="rect">
            <a:avLst/>
          </a:prstGeom>
          <a:noFill/>
          <a:ln>
            <a:noFill/>
          </a:ln>
        </p:spPr>
      </p:sp>
      <p:sp>
        <p:nvSpPr>
          <p:cNvPr id="17" name="Google Shape;17;p17"/>
          <p:cNvSpPr txBox="1">
            <a:spLocks noGrp="1"/>
          </p:cNvSpPr>
          <p:nvPr>
            <p:ph type="ctrTitle"/>
          </p:nvPr>
        </p:nvSpPr>
        <p:spPr>
          <a:xfrm>
            <a:off x="6504000" y="2957494"/>
            <a:ext cx="5688000" cy="2268000"/>
          </a:xfrm>
          <a:prstGeom prst="rect">
            <a:avLst/>
          </a:prstGeom>
          <a:solidFill>
            <a:schemeClr val="accent6"/>
          </a:solidFill>
          <a:ln>
            <a:noFill/>
          </a:ln>
        </p:spPr>
        <p:txBody>
          <a:bodyPr spcFirstLastPara="1" wrap="square" lIns="324000" tIns="252000" rIns="0" bIns="0" anchor="t"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17"/>
          <p:cNvPicPr preferRelativeResize="0"/>
          <p:nvPr/>
        </p:nvPicPr>
        <p:blipFill rotWithShape="1">
          <a:blip r:embed="rId2">
            <a:alphaModFix/>
          </a:blip>
          <a:srcRect/>
          <a:stretch/>
        </p:blipFill>
        <p:spPr>
          <a:xfrm>
            <a:off x="731838" y="360538"/>
            <a:ext cx="1765565" cy="288000"/>
          </a:xfrm>
          <a:prstGeom prst="rect">
            <a:avLst/>
          </a:prstGeom>
          <a:noFill/>
          <a:ln>
            <a:noFill/>
          </a:ln>
        </p:spPr>
      </p:pic>
      <p:sp>
        <p:nvSpPr>
          <p:cNvPr id="19" name="Google Shape;19;p17"/>
          <p:cNvSpPr txBox="1">
            <a:spLocks noGrp="1"/>
          </p:cNvSpPr>
          <p:nvPr>
            <p:ph type="body" idx="1"/>
          </p:nvPr>
        </p:nvSpPr>
        <p:spPr>
          <a:xfrm>
            <a:off x="6845210" y="4639666"/>
            <a:ext cx="4320000" cy="4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0"/>
              </a:spcBef>
              <a:spcAft>
                <a:spcPts val="0"/>
              </a:spcAft>
              <a:buClr>
                <a:schemeClr val="lt1"/>
              </a:buClr>
              <a:buSzPts val="1800"/>
              <a:buNone/>
              <a:defRPr>
                <a:solidFill>
                  <a:schemeClr val="lt1"/>
                </a:solidFill>
              </a:defRPr>
            </a:lvl3pPr>
            <a:lvl4pPr marL="1828800" lvl="3" indent="-228600" algn="l">
              <a:lnSpc>
                <a:spcPct val="100000"/>
              </a:lnSpc>
              <a:spcBef>
                <a:spcPts val="0"/>
              </a:spcBef>
              <a:spcAft>
                <a:spcPts val="0"/>
              </a:spcAft>
              <a:buClr>
                <a:schemeClr val="lt1"/>
              </a:buClr>
              <a:buSzPts val="1800"/>
              <a:buNone/>
              <a:defRPr>
                <a:solidFill>
                  <a:schemeClr val="lt1"/>
                </a:solidFill>
              </a:defRPr>
            </a:lvl4pPr>
            <a:lvl5pPr marL="2286000" lvl="4" indent="-228600" algn="l">
              <a:lnSpc>
                <a:spcPct val="100000"/>
              </a:lnSpc>
              <a:spcBef>
                <a:spcPts val="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a:spLocks noGrp="1"/>
          </p:cNvSpPr>
          <p:nvPr>
            <p:ph type="pic" idx="3"/>
          </p:nvPr>
        </p:nvSpPr>
        <p:spPr>
          <a:xfrm>
            <a:off x="10200163" y="6489088"/>
            <a:ext cx="1260000" cy="180000"/>
          </a:xfrm>
          <a:prstGeom prst="rect">
            <a:avLst/>
          </a:prstGeom>
          <a:noFill/>
          <a:ln>
            <a:noFill/>
          </a:ln>
        </p:spPr>
      </p:sp>
      <p:sp>
        <p:nvSpPr>
          <p:cNvPr id="21" name="Google Shape;21;p17"/>
          <p:cNvSpPr txBox="1">
            <a:spLocks noGrp="1"/>
          </p:cNvSpPr>
          <p:nvPr>
            <p:ph type="body" idx="4"/>
          </p:nvPr>
        </p:nvSpPr>
        <p:spPr>
          <a:xfrm>
            <a:off x="9696449" y="316800"/>
            <a:ext cx="1800000"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150"/>
              <a:buNone/>
              <a:defRPr sz="1150"/>
            </a:lvl1pPr>
            <a:lvl2pPr marL="914400" lvl="1" indent="-301625" algn="l">
              <a:lnSpc>
                <a:spcPct val="100000"/>
              </a:lnSpc>
              <a:spcBef>
                <a:spcPts val="500"/>
              </a:spcBef>
              <a:spcAft>
                <a:spcPts val="0"/>
              </a:spcAft>
              <a:buClr>
                <a:schemeClr val="dk1"/>
              </a:buClr>
              <a:buSzPts val="1150"/>
              <a:buChar char="−"/>
              <a:defRPr sz="1150"/>
            </a:lvl2pPr>
            <a:lvl3pPr marL="1371600" lvl="2" indent="-301625" algn="l">
              <a:lnSpc>
                <a:spcPct val="100000"/>
              </a:lnSpc>
              <a:spcBef>
                <a:spcPts val="500"/>
              </a:spcBef>
              <a:spcAft>
                <a:spcPts val="0"/>
              </a:spcAft>
              <a:buClr>
                <a:schemeClr val="dk1"/>
              </a:buClr>
              <a:buSzPts val="1150"/>
              <a:buChar char="−"/>
              <a:defRPr sz="1150"/>
            </a:lvl3pPr>
            <a:lvl4pPr marL="1828800" lvl="3" indent="-301625" algn="l">
              <a:lnSpc>
                <a:spcPct val="100000"/>
              </a:lnSpc>
              <a:spcBef>
                <a:spcPts val="500"/>
              </a:spcBef>
              <a:spcAft>
                <a:spcPts val="0"/>
              </a:spcAft>
              <a:buClr>
                <a:schemeClr val="dk1"/>
              </a:buClr>
              <a:buSzPts val="1150"/>
              <a:buChar char="−"/>
              <a:defRPr sz="1150"/>
            </a:lvl4pPr>
            <a:lvl5pPr marL="2286000" lvl="4" indent="-301625" algn="l">
              <a:lnSpc>
                <a:spcPct val="100000"/>
              </a:lnSpc>
              <a:spcBef>
                <a:spcPts val="500"/>
              </a:spcBef>
              <a:spcAft>
                <a:spcPts val="0"/>
              </a:spcAft>
              <a:buClr>
                <a:schemeClr val="dk1"/>
              </a:buClr>
              <a:buSzPts val="1150"/>
              <a:buChar char="−"/>
              <a:defRPr sz="11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519673"/>
      </p:ext>
    </p:extLst>
  </p:cSld>
  <p:clrMapOvr>
    <a:masterClrMapping/>
  </p:clrMapOvr>
  <p:extLst>
    <p:ext uri="{DCECCB84-F9BA-43D5-87BE-67443E8EF086}">
      <p15:sldGuideLst xmlns:p15="http://schemas.microsoft.com/office/powerpoint/2012/main">
        <p15:guide id="1" orient="horz" pos="640">
          <p15:clr>
            <a:srgbClr val="FBAE40"/>
          </p15:clr>
        </p15:guide>
        <p15:guide id="2" orient="horz" pos="3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halt Tabelle">
  <p:cSld name="Inhalt Tabelle">
    <p:spTree>
      <p:nvGrpSpPr>
        <p:cNvPr id="1" name="Shape 103"/>
        <p:cNvGrpSpPr/>
        <p:nvPr/>
      </p:nvGrpSpPr>
      <p:grpSpPr>
        <a:xfrm>
          <a:off x="0" y="0"/>
          <a:ext cx="0" cy="0"/>
          <a:chOff x="0" y="0"/>
          <a:chExt cx="0" cy="0"/>
        </a:xfrm>
      </p:grpSpPr>
      <p:sp>
        <p:nvSpPr>
          <p:cNvPr id="104" name="Google Shape;104;p27"/>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7"/>
          <p:cNvSpPr txBox="1">
            <a:spLocks noGrp="1"/>
          </p:cNvSpPr>
          <p:nvPr>
            <p:ph type="body" idx="1"/>
          </p:nvPr>
        </p:nvSpPr>
        <p:spPr>
          <a:xfrm>
            <a:off x="731837" y="1412875"/>
            <a:ext cx="10728325" cy="3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b="1"/>
            </a:lvl1pPr>
            <a:lvl2pPr marL="914400" lvl="1" indent="-228600" algn="l">
              <a:lnSpc>
                <a:spcPct val="100000"/>
              </a:lnSpc>
              <a:spcBef>
                <a:spcPts val="500"/>
              </a:spcBef>
              <a:spcAft>
                <a:spcPts val="0"/>
              </a:spcAft>
              <a:buClr>
                <a:schemeClr val="dk1"/>
              </a:buClr>
              <a:buSzPts val="1800"/>
              <a:buNone/>
              <a:defRPr b="1"/>
            </a:lvl2pPr>
            <a:lvl3pPr marL="1371600" lvl="2" indent="-228600" algn="l">
              <a:lnSpc>
                <a:spcPct val="100000"/>
              </a:lnSpc>
              <a:spcBef>
                <a:spcPts val="500"/>
              </a:spcBef>
              <a:spcAft>
                <a:spcPts val="0"/>
              </a:spcAft>
              <a:buClr>
                <a:schemeClr val="dk1"/>
              </a:buClr>
              <a:buSzPts val="1800"/>
              <a:buNone/>
              <a:defRPr b="1"/>
            </a:lvl3pPr>
            <a:lvl4pPr marL="1828800" lvl="3" indent="-228600" algn="l">
              <a:lnSpc>
                <a:spcPct val="100000"/>
              </a:lnSpc>
              <a:spcBef>
                <a:spcPts val="500"/>
              </a:spcBef>
              <a:spcAft>
                <a:spcPts val="0"/>
              </a:spcAft>
              <a:buClr>
                <a:schemeClr val="dk1"/>
              </a:buClr>
              <a:buSzPts val="1800"/>
              <a:buNone/>
              <a:defRPr b="1"/>
            </a:lvl4pPr>
            <a:lvl5pPr marL="2286000" lvl="4" indent="-228600" algn="l">
              <a:lnSpc>
                <a:spcPct val="100000"/>
              </a:lnSpc>
              <a:spcBef>
                <a:spcPts val="500"/>
              </a:spcBef>
              <a:spcAft>
                <a:spcPts val="0"/>
              </a:spcAft>
              <a:buClr>
                <a:schemeClr val="dk1"/>
              </a:buClr>
              <a:buSzPts val="1800"/>
              <a:buNone/>
              <a:defRPr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7"/>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7"/>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7"/>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pic>
        <p:nvPicPr>
          <p:cNvPr id="109" name="Google Shape;109;p27"/>
          <p:cNvPicPr preferRelativeResize="0"/>
          <p:nvPr/>
        </p:nvPicPr>
        <p:blipFill rotWithShape="1">
          <a:blip r:embed="rId2">
            <a:alphaModFix/>
          </a:blip>
          <a:srcRect/>
          <a:stretch/>
        </p:blipFill>
        <p:spPr>
          <a:xfrm>
            <a:off x="731837" y="6507088"/>
            <a:ext cx="984462" cy="162000"/>
          </a:xfrm>
          <a:prstGeom prst="rect">
            <a:avLst/>
          </a:prstGeom>
          <a:noFill/>
          <a:ln>
            <a:noFill/>
          </a:ln>
        </p:spPr>
      </p:pic>
    </p:spTree>
    <p:extLst>
      <p:ext uri="{BB962C8B-B14F-4D97-AF65-F5344CB8AC3E}">
        <p14:creationId xmlns:p14="http://schemas.microsoft.com/office/powerpoint/2010/main" val="2348200720"/>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alt Bild">
  <p:cSld name="Inhalt Bild">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2"/>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pic>
        <p:nvPicPr>
          <p:cNvPr id="67" name="Google Shape;67;p22"/>
          <p:cNvPicPr preferRelativeResize="0"/>
          <p:nvPr/>
        </p:nvPicPr>
        <p:blipFill rotWithShape="1">
          <a:blip r:embed="rId2">
            <a:alphaModFix/>
          </a:blip>
          <a:srcRect/>
          <a:stretch/>
        </p:blipFill>
        <p:spPr>
          <a:xfrm>
            <a:off x="731837" y="6507088"/>
            <a:ext cx="984462" cy="162000"/>
          </a:xfrm>
          <a:prstGeom prst="rect">
            <a:avLst/>
          </a:prstGeom>
          <a:noFill/>
          <a:ln>
            <a:noFill/>
          </a:ln>
        </p:spPr>
      </p:pic>
      <p:sp>
        <p:nvSpPr>
          <p:cNvPr id="68" name="Google Shape;68;p22"/>
          <p:cNvSpPr>
            <a:spLocks noGrp="1"/>
          </p:cNvSpPr>
          <p:nvPr>
            <p:ph type="pic" idx="2"/>
          </p:nvPr>
        </p:nvSpPr>
        <p:spPr>
          <a:xfrm>
            <a:off x="731837" y="1412874"/>
            <a:ext cx="10728000" cy="4860000"/>
          </a:xfrm>
          <a:prstGeom prst="rect">
            <a:avLst/>
          </a:prstGeom>
          <a:noFill/>
          <a:ln>
            <a:noFill/>
          </a:ln>
        </p:spPr>
      </p:sp>
    </p:spTree>
    <p:extLst>
      <p:ext uri="{BB962C8B-B14F-4D97-AF65-F5344CB8AC3E}">
        <p14:creationId xmlns:p14="http://schemas.microsoft.com/office/powerpoint/2010/main" val="406830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halt zwei Spalten">
  <p:cSld name="Inhalt zwei Spalten">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txBox="1">
            <a:spLocks noGrp="1"/>
          </p:cNvSpPr>
          <p:nvPr>
            <p:ph type="body" idx="1"/>
          </p:nvPr>
        </p:nvSpPr>
        <p:spPr>
          <a:xfrm>
            <a:off x="6204163" y="1412875"/>
            <a:ext cx="5256000" cy="486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4"/>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pic>
        <p:nvPicPr>
          <p:cNvPr id="81" name="Google Shape;81;p24"/>
          <p:cNvPicPr preferRelativeResize="0"/>
          <p:nvPr/>
        </p:nvPicPr>
        <p:blipFill rotWithShape="1">
          <a:blip r:embed="rId2">
            <a:alphaModFix/>
          </a:blip>
          <a:srcRect/>
          <a:stretch/>
        </p:blipFill>
        <p:spPr>
          <a:xfrm>
            <a:off x="731837" y="6507088"/>
            <a:ext cx="984462" cy="162000"/>
          </a:xfrm>
          <a:prstGeom prst="rect">
            <a:avLst/>
          </a:prstGeom>
          <a:noFill/>
          <a:ln>
            <a:noFill/>
          </a:ln>
        </p:spPr>
      </p:pic>
      <p:sp>
        <p:nvSpPr>
          <p:cNvPr id="82" name="Google Shape;82;p24"/>
          <p:cNvSpPr>
            <a:spLocks noGrp="1"/>
          </p:cNvSpPr>
          <p:nvPr>
            <p:ph type="pic" idx="2"/>
          </p:nvPr>
        </p:nvSpPr>
        <p:spPr>
          <a:xfrm>
            <a:off x="731838" y="1412875"/>
            <a:ext cx="5040000" cy="4860000"/>
          </a:xfrm>
          <a:prstGeom prst="rect">
            <a:avLst/>
          </a:prstGeom>
          <a:noFill/>
          <a:ln>
            <a:noFill/>
          </a:ln>
        </p:spPr>
      </p:sp>
    </p:spTree>
    <p:extLst>
      <p:ext uri="{BB962C8B-B14F-4D97-AF65-F5344CB8AC3E}">
        <p14:creationId xmlns:p14="http://schemas.microsoft.com/office/powerpoint/2010/main" val="2478325036"/>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halt">
  <p:cSld name="Inhal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9"/>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pic>
        <p:nvPicPr>
          <p:cNvPr id="35" name="Google Shape;35;p19"/>
          <p:cNvPicPr preferRelativeResize="0"/>
          <p:nvPr/>
        </p:nvPicPr>
        <p:blipFill rotWithShape="1">
          <a:blip r:embed="rId2">
            <a:alphaModFix/>
          </a:blip>
          <a:srcRect/>
          <a:stretch/>
        </p:blipFill>
        <p:spPr>
          <a:xfrm>
            <a:off x="731837" y="6507088"/>
            <a:ext cx="984462" cy="162000"/>
          </a:xfrm>
          <a:prstGeom prst="rect">
            <a:avLst/>
          </a:prstGeom>
          <a:noFill/>
          <a:ln>
            <a:noFill/>
          </a:ln>
        </p:spPr>
      </p:pic>
    </p:spTree>
    <p:extLst>
      <p:ext uri="{BB962C8B-B14F-4D97-AF65-F5344CB8AC3E}">
        <p14:creationId xmlns:p14="http://schemas.microsoft.com/office/powerpoint/2010/main" val="73384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379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4348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470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316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425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569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015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006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8048400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4B_307FA40.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1.png"/><Relationship Id="rId7" Type="http://schemas.openxmlformats.org/officeDocument/2006/relationships/diagramQuickStyle" Target="../diagrams/quickStyle3.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2.png"/><Relationship Id="rId9" Type="http://schemas.microsoft.com/office/2007/relationships/diagramDrawing" Target="../diagrams/drawing3.xml"/></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1"/>
          <p:cNvSpPr txBox="1"/>
          <p:nvPr/>
        </p:nvSpPr>
        <p:spPr>
          <a:xfrm>
            <a:off x="4938290" y="3897875"/>
            <a:ext cx="7130100" cy="1232400"/>
          </a:xfrm>
          <a:prstGeom prst="rect">
            <a:avLst/>
          </a:prstGeom>
          <a:noFill/>
          <a:ln>
            <a:noFill/>
          </a:ln>
        </p:spPr>
        <p:txBody>
          <a:bodyPr spcFirstLastPara="1" wrap="square" lIns="0" tIns="0" rIns="0" bIns="0" anchor="t" anchorCtr="0">
            <a:noAutofit/>
          </a:bodyPr>
          <a:lstStyle/>
          <a:p>
            <a:r>
              <a:rPr lang="de-CH" sz="1800" b="1">
                <a:solidFill>
                  <a:schemeClr val="lt1"/>
                </a:solidFill>
              </a:rPr>
              <a:t>Industry Sponsor: MAN Energy Solutions</a:t>
            </a:r>
            <a:endParaRPr lang="en-US"/>
          </a:p>
          <a:p>
            <a:pPr>
              <a:buSzPts val="1800"/>
            </a:pPr>
            <a:r>
              <a:rPr lang="de-CH" sz="1800" b="1">
                <a:solidFill>
                  <a:schemeClr val="lt1"/>
                </a:solidFill>
              </a:rPr>
              <a:t>Coach: </a:t>
            </a:r>
            <a:r>
              <a:rPr lang="de-CH" sz="1800" b="1" err="1">
                <a:solidFill>
                  <a:schemeClr val="lt1"/>
                </a:solidFill>
              </a:rPr>
              <a:t>Gaurav</a:t>
            </a:r>
            <a:r>
              <a:rPr lang="de-CH" sz="1800" b="1">
                <a:solidFill>
                  <a:schemeClr val="lt1"/>
                </a:solidFill>
              </a:rPr>
              <a:t> Singh </a:t>
            </a:r>
            <a:endParaRPr lang="en-US">
              <a:solidFill>
                <a:schemeClr val="lt1"/>
              </a:solidFill>
            </a:endParaRPr>
          </a:p>
          <a:p>
            <a:pPr marL="0" marR="0" lvl="0" indent="0" algn="l" rtl="0">
              <a:lnSpc>
                <a:spcPct val="100000"/>
              </a:lnSpc>
              <a:spcBef>
                <a:spcPts val="0"/>
              </a:spcBef>
              <a:spcAft>
                <a:spcPts val="0"/>
              </a:spcAft>
              <a:buClr>
                <a:schemeClr val="lt1"/>
              </a:buClr>
              <a:buSzPts val="1800"/>
              <a:buFont typeface="Arial"/>
              <a:buNone/>
            </a:pPr>
            <a:r>
              <a:rPr lang="de-CH" sz="1800">
                <a:solidFill>
                  <a:schemeClr val="lt1"/>
                </a:solidFill>
              </a:rPr>
              <a:t>Giuseppe </a:t>
            </a:r>
            <a:r>
              <a:rPr lang="de-CH" sz="1800" err="1">
                <a:solidFill>
                  <a:schemeClr val="lt1"/>
                </a:solidFill>
              </a:rPr>
              <a:t>Nappi</a:t>
            </a:r>
            <a:r>
              <a:rPr lang="de-CH" sz="1800">
                <a:solidFill>
                  <a:schemeClr val="lt1"/>
                </a:solidFill>
              </a:rPr>
              <a:t>			Heidi </a:t>
            </a:r>
            <a:r>
              <a:rPr lang="de-CH" sz="1800" err="1">
                <a:solidFill>
                  <a:schemeClr val="lt1"/>
                </a:solidFill>
              </a:rPr>
              <a:t>Macek</a:t>
            </a:r>
            <a:endParaRPr sz="1800">
              <a:solidFill>
                <a:schemeClr val="lt1"/>
              </a:solidFill>
            </a:endParaRPr>
          </a:p>
          <a:p>
            <a:pPr marL="0" marR="0" lvl="0" indent="0" algn="l" rtl="0">
              <a:lnSpc>
                <a:spcPct val="100000"/>
              </a:lnSpc>
              <a:spcBef>
                <a:spcPts val="0"/>
              </a:spcBef>
              <a:spcAft>
                <a:spcPts val="0"/>
              </a:spcAft>
              <a:buClr>
                <a:schemeClr val="lt1"/>
              </a:buClr>
              <a:buSzPts val="1800"/>
              <a:buFont typeface="Arial"/>
              <a:buNone/>
            </a:pPr>
            <a:r>
              <a:rPr lang="de-CH" sz="1800">
                <a:solidFill>
                  <a:schemeClr val="lt1"/>
                </a:solidFill>
              </a:rPr>
              <a:t>Bruno </a:t>
            </a:r>
            <a:r>
              <a:rPr lang="de-CH" sz="1800" err="1">
                <a:solidFill>
                  <a:schemeClr val="lt1"/>
                </a:solidFill>
              </a:rPr>
              <a:t>Gelfort</a:t>
            </a:r>
            <a:r>
              <a:rPr lang="de-CH" sz="1800">
                <a:solidFill>
                  <a:schemeClr val="lt1"/>
                </a:solidFill>
              </a:rPr>
              <a:t>			Emma Laub</a:t>
            </a:r>
            <a:endParaRPr sz="1800">
              <a:solidFill>
                <a:schemeClr val="lt1"/>
              </a:solidFill>
            </a:endParaRPr>
          </a:p>
          <a:p>
            <a:pPr marL="0" marR="0" lvl="0" indent="0" algn="l" rtl="0">
              <a:lnSpc>
                <a:spcPct val="100000"/>
              </a:lnSpc>
              <a:spcBef>
                <a:spcPts val="0"/>
              </a:spcBef>
              <a:spcAft>
                <a:spcPts val="0"/>
              </a:spcAft>
              <a:buClr>
                <a:schemeClr val="lt1"/>
              </a:buClr>
              <a:buSzPts val="1800"/>
              <a:buFont typeface="Arial"/>
              <a:buNone/>
            </a:pPr>
            <a:r>
              <a:rPr lang="de-CH" sz="1800">
                <a:solidFill>
                  <a:schemeClr val="lt1"/>
                </a:solidFill>
              </a:rPr>
              <a:t>Georg Odermatt			</a:t>
            </a:r>
            <a:r>
              <a:rPr lang="de-CH" sz="1800" err="1">
                <a:solidFill>
                  <a:schemeClr val="lt1"/>
                </a:solidFill>
              </a:rPr>
              <a:t>Jeehyeong</a:t>
            </a:r>
            <a:r>
              <a:rPr lang="de-CH" sz="1800">
                <a:solidFill>
                  <a:schemeClr val="lt1"/>
                </a:solidFill>
              </a:rPr>
              <a:t> Lee</a:t>
            </a:r>
            <a:endParaRPr sz="1800">
              <a:solidFill>
                <a:schemeClr val="lt1"/>
              </a:solidFill>
            </a:endParaRPr>
          </a:p>
          <a:p>
            <a:pPr marL="0" marR="0" lvl="0" indent="0" algn="l" rtl="0">
              <a:lnSpc>
                <a:spcPct val="100000"/>
              </a:lnSpc>
              <a:spcBef>
                <a:spcPts val="0"/>
              </a:spcBef>
              <a:spcAft>
                <a:spcPts val="0"/>
              </a:spcAft>
              <a:buClr>
                <a:schemeClr val="lt1"/>
              </a:buClr>
              <a:buSzPts val="1800"/>
              <a:buFont typeface="Arial"/>
              <a:buNone/>
            </a:pPr>
            <a:endParaRPr sz="1800">
              <a:solidFill>
                <a:schemeClr val="lt1"/>
              </a:solidFill>
            </a:endParaRPr>
          </a:p>
        </p:txBody>
      </p:sp>
      <p:pic>
        <p:nvPicPr>
          <p:cNvPr id="7" name="Picture 7" descr="A picture containing sky, outdoor, water, beach&#10;&#10;Description automatically generated">
            <a:extLst>
              <a:ext uri="{FF2B5EF4-FFF2-40B4-BE49-F238E27FC236}">
                <a16:creationId xmlns:a16="http://schemas.microsoft.com/office/drawing/2014/main" id="{10BEADE4-978C-3327-0AFD-1851E2E5B354}"/>
              </a:ext>
            </a:extLst>
          </p:cNvPr>
          <p:cNvPicPr>
            <a:picLocks noChangeAspect="1"/>
          </p:cNvPicPr>
          <p:nvPr/>
        </p:nvPicPr>
        <p:blipFill rotWithShape="1">
          <a:blip r:embed="rId3"/>
          <a:srcRect r="66" b="26518"/>
          <a:stretch/>
        </p:blipFill>
        <p:spPr>
          <a:xfrm>
            <a:off x="675467" y="894629"/>
            <a:ext cx="10730603" cy="5247851"/>
          </a:xfrm>
          <a:prstGeom prst="rect">
            <a:avLst/>
          </a:prstGeom>
        </p:spPr>
      </p:pic>
      <p:sp>
        <p:nvSpPr>
          <p:cNvPr id="12" name="Google Shape;146;p1">
            <a:extLst>
              <a:ext uri="{FF2B5EF4-FFF2-40B4-BE49-F238E27FC236}">
                <a16:creationId xmlns:a16="http://schemas.microsoft.com/office/drawing/2014/main" id="{F387F159-93EC-AC4D-04B3-0C39BB248D1E}"/>
              </a:ext>
            </a:extLst>
          </p:cNvPr>
          <p:cNvSpPr txBox="1">
            <a:spLocks/>
          </p:cNvSpPr>
          <p:nvPr/>
        </p:nvSpPr>
        <p:spPr>
          <a:xfrm>
            <a:off x="4643002" y="2540130"/>
            <a:ext cx="7546500" cy="3003653"/>
          </a:xfrm>
          <a:prstGeom prst="rect">
            <a:avLst/>
          </a:prstGeom>
          <a:solidFill>
            <a:schemeClr val="accent1">
              <a:lumMod val="75000"/>
            </a:schemeClr>
          </a:solidFill>
          <a:ln>
            <a:noFill/>
          </a:ln>
        </p:spPr>
        <p:txBody>
          <a:bodyPr spcFirstLastPara="1" wrap="square" lIns="324000" tIns="2520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e-CH" sz="3200" b="1"/>
              <a:t>Final </a:t>
            </a:r>
            <a:r>
              <a:rPr lang="de-CH" sz="3200" b="1" err="1"/>
              <a:t>Results</a:t>
            </a:r>
            <a:r>
              <a:rPr lang="de-CH" sz="3200" b="1"/>
              <a:t>: </a:t>
            </a:r>
          </a:p>
          <a:p>
            <a:r>
              <a:rPr lang="de-CH" sz="2800" b="1" err="1"/>
              <a:t>Decarbonisation</a:t>
            </a:r>
            <a:r>
              <a:rPr lang="de-CH" sz="2800" b="1"/>
              <a:t> </a:t>
            </a:r>
            <a:r>
              <a:rPr lang="de-CH" sz="2800" b="1" err="1"/>
              <a:t>of</a:t>
            </a:r>
            <a:r>
              <a:rPr lang="de-CH" sz="2800" b="1"/>
              <a:t> </a:t>
            </a:r>
            <a:r>
              <a:rPr lang="de-CH" sz="2800" b="1" err="1"/>
              <a:t>Desalination</a:t>
            </a:r>
            <a:r>
              <a:rPr lang="de-CH" sz="2800" b="1"/>
              <a:t> Plant </a:t>
            </a:r>
            <a:r>
              <a:rPr lang="de-CH" sz="3200" b="1"/>
              <a:t> </a:t>
            </a:r>
            <a:br>
              <a:rPr lang="de-CH" sz="3200" b="1"/>
            </a:br>
            <a:endParaRPr lang="de-CH" sz="3200" b="1"/>
          </a:p>
        </p:txBody>
      </p:sp>
      <p:sp>
        <p:nvSpPr>
          <p:cNvPr id="13" name="Google Shape;148;p1">
            <a:extLst>
              <a:ext uri="{FF2B5EF4-FFF2-40B4-BE49-F238E27FC236}">
                <a16:creationId xmlns:a16="http://schemas.microsoft.com/office/drawing/2014/main" id="{F847670A-2BC1-9C4A-BF0E-93334C547375}"/>
              </a:ext>
            </a:extLst>
          </p:cNvPr>
          <p:cNvSpPr txBox="1"/>
          <p:nvPr/>
        </p:nvSpPr>
        <p:spPr>
          <a:xfrm>
            <a:off x="4938289" y="3955993"/>
            <a:ext cx="7130100" cy="1232400"/>
          </a:xfrm>
          <a:prstGeom prst="rect">
            <a:avLst/>
          </a:prstGeom>
          <a:noFill/>
          <a:ln>
            <a:noFill/>
          </a:ln>
        </p:spPr>
        <p:txBody>
          <a:bodyPr spcFirstLastPara="1" wrap="square" lIns="0" tIns="0" rIns="0" bIns="0" anchor="t" anchorCtr="0">
            <a:noAutofit/>
          </a:bodyPr>
          <a:lstStyle/>
          <a:p>
            <a:r>
              <a:rPr lang="de-CH" sz="1800" b="1">
                <a:solidFill>
                  <a:schemeClr val="lt1"/>
                </a:solidFill>
              </a:rPr>
              <a:t>Industry Partner: MAN Energy Solutions</a:t>
            </a:r>
            <a:endParaRPr lang="en-US">
              <a:solidFill>
                <a:schemeClr val="lt1"/>
              </a:solidFill>
            </a:endParaRPr>
          </a:p>
          <a:p>
            <a:pPr>
              <a:buSzPts val="1800"/>
            </a:pPr>
            <a:r>
              <a:rPr lang="de-CH" sz="1800" b="1">
                <a:solidFill>
                  <a:schemeClr val="lt1"/>
                </a:solidFill>
              </a:rPr>
              <a:t>Coach: Gaurav Singh </a:t>
            </a:r>
            <a:endParaRPr lang="en-US">
              <a:solidFill>
                <a:schemeClr val="lt1"/>
              </a:solidFill>
            </a:endParaRPr>
          </a:p>
          <a:p>
            <a:pPr marL="0" marR="0" lvl="0" indent="0" algn="l" rtl="0">
              <a:lnSpc>
                <a:spcPct val="100000"/>
              </a:lnSpc>
              <a:spcBef>
                <a:spcPts val="0"/>
              </a:spcBef>
              <a:spcAft>
                <a:spcPts val="0"/>
              </a:spcAft>
              <a:buClr>
                <a:schemeClr val="lt1"/>
              </a:buClr>
              <a:buSzPts val="1800"/>
              <a:buFont typeface="Arial"/>
              <a:buNone/>
            </a:pPr>
            <a:r>
              <a:rPr lang="de-CH" sz="1800">
                <a:solidFill>
                  <a:schemeClr val="lt1"/>
                </a:solidFill>
              </a:rPr>
              <a:t>Giuseppe Nappi			Heidi Macek</a:t>
            </a:r>
            <a:endParaRPr sz="1800">
              <a:solidFill>
                <a:schemeClr val="lt1"/>
              </a:solidFill>
            </a:endParaRPr>
          </a:p>
          <a:p>
            <a:pPr marL="0" marR="0" lvl="0" indent="0" algn="l" rtl="0">
              <a:lnSpc>
                <a:spcPct val="100000"/>
              </a:lnSpc>
              <a:spcBef>
                <a:spcPts val="0"/>
              </a:spcBef>
              <a:spcAft>
                <a:spcPts val="0"/>
              </a:spcAft>
              <a:buClr>
                <a:schemeClr val="lt1"/>
              </a:buClr>
              <a:buSzPts val="1800"/>
              <a:buFont typeface="Arial"/>
              <a:buNone/>
            </a:pPr>
            <a:r>
              <a:rPr lang="de-CH" sz="1800">
                <a:solidFill>
                  <a:schemeClr val="lt1"/>
                </a:solidFill>
              </a:rPr>
              <a:t>Bruno Gelfort			Emma Laub</a:t>
            </a:r>
            <a:endParaRPr sz="1800">
              <a:solidFill>
                <a:schemeClr val="lt1"/>
              </a:solidFill>
            </a:endParaRPr>
          </a:p>
          <a:p>
            <a:pPr marL="0" marR="0" lvl="0" indent="0" algn="l" rtl="0">
              <a:lnSpc>
                <a:spcPct val="100000"/>
              </a:lnSpc>
              <a:spcBef>
                <a:spcPts val="0"/>
              </a:spcBef>
              <a:spcAft>
                <a:spcPts val="0"/>
              </a:spcAft>
              <a:buClr>
                <a:schemeClr val="lt1"/>
              </a:buClr>
              <a:buSzPts val="1800"/>
              <a:buFont typeface="Arial"/>
              <a:buNone/>
            </a:pPr>
            <a:r>
              <a:rPr lang="de-CH" sz="1800">
                <a:solidFill>
                  <a:schemeClr val="lt1"/>
                </a:solidFill>
              </a:rPr>
              <a:t>Georg Odermatt			Jeehyeong Lee</a:t>
            </a:r>
            <a:endParaRPr sz="1800">
              <a:solidFill>
                <a:schemeClr val="lt1"/>
              </a:solidFill>
            </a:endParaRPr>
          </a:p>
          <a:p>
            <a:pPr marL="0" marR="0" lvl="0" indent="0" algn="l" rtl="0">
              <a:lnSpc>
                <a:spcPct val="100000"/>
              </a:lnSpc>
              <a:spcBef>
                <a:spcPts val="0"/>
              </a:spcBef>
              <a:spcAft>
                <a:spcPts val="0"/>
              </a:spcAft>
              <a:buClr>
                <a:schemeClr val="lt1"/>
              </a:buClr>
              <a:buSzPts val="1800"/>
              <a:buFont typeface="Arial"/>
              <a:buNone/>
            </a:pPr>
            <a:endParaRPr sz="1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8679643d16_0_14"/>
          <p:cNvSpPr txBox="1">
            <a:spLocks noGrp="1"/>
          </p:cNvSpPr>
          <p:nvPr>
            <p:ph type="title"/>
          </p:nvPr>
        </p:nvSpPr>
        <p:spPr>
          <a:xfrm>
            <a:off x="712299" y="260351"/>
            <a:ext cx="10865069" cy="900000"/>
          </a:xfrm>
          <a:prstGeom prst="rect">
            <a:avLst/>
          </a:prstGeom>
        </p:spPr>
        <p:txBody>
          <a:bodyPr spcFirstLastPara="1" wrap="square" lIns="0" tIns="0" rIns="0" bIns="0" anchor="t" anchorCtr="0">
            <a:noAutofit/>
          </a:bodyPr>
          <a:lstStyle/>
          <a:p>
            <a:r>
              <a:rPr lang="de-CH" sz="3200" b="1">
                <a:latin typeface="Calibri"/>
                <a:cs typeface="Calibri"/>
              </a:rPr>
              <a:t>System Operation: Summer Case</a:t>
            </a:r>
            <a:endParaRPr lang="it-IT" sz="3200" b="1" err="1">
              <a:latin typeface="Calibri"/>
              <a:cs typeface="Calibri"/>
            </a:endParaRPr>
          </a:p>
        </p:txBody>
      </p:sp>
      <p:sp>
        <p:nvSpPr>
          <p:cNvPr id="464" name="Google Shape;464;g18679643d16_0_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10</a:t>
            </a:fld>
            <a:endParaRPr/>
          </a:p>
        </p:txBody>
      </p:sp>
      <p:sp>
        <p:nvSpPr>
          <p:cNvPr id="4" name="TextBox 3">
            <a:extLst>
              <a:ext uri="{FF2B5EF4-FFF2-40B4-BE49-F238E27FC236}">
                <a16:creationId xmlns:a16="http://schemas.microsoft.com/office/drawing/2014/main" id="{DC41B55D-5FC3-22FA-6107-71C1F5306A8D}"/>
              </a:ext>
            </a:extLst>
          </p:cNvPr>
          <p:cNvSpPr txBox="1"/>
          <p:nvPr/>
        </p:nvSpPr>
        <p:spPr>
          <a:xfrm>
            <a:off x="1795622" y="4824998"/>
            <a:ext cx="2707105" cy="307777"/>
          </a:xfrm>
          <a:prstGeom prst="rect">
            <a:avLst/>
          </a:prstGeom>
          <a:noFill/>
        </p:spPr>
        <p:txBody>
          <a:bodyPr wrap="square" rtlCol="0">
            <a:spAutoFit/>
          </a:bodyPr>
          <a:lstStyle/>
          <a:p>
            <a:r>
              <a:rPr lang="en-IT" b="1"/>
              <a:t>Seawater Temperature 35°C</a:t>
            </a:r>
          </a:p>
        </p:txBody>
      </p:sp>
      <p:graphicFrame>
        <p:nvGraphicFramePr>
          <p:cNvPr id="5" name="Diagram 4">
            <a:extLst>
              <a:ext uri="{FF2B5EF4-FFF2-40B4-BE49-F238E27FC236}">
                <a16:creationId xmlns:a16="http://schemas.microsoft.com/office/drawing/2014/main" id="{1CBD3100-1EF6-AD5D-5BA6-DEB035380361}"/>
              </a:ext>
            </a:extLst>
          </p:cNvPr>
          <p:cNvGraphicFramePr/>
          <p:nvPr>
            <p:extLst>
              <p:ext uri="{D42A27DB-BD31-4B8C-83A1-F6EECF244321}">
                <p14:modId xmlns:p14="http://schemas.microsoft.com/office/powerpoint/2010/main" val="3193336574"/>
              </p:ext>
            </p:extLst>
          </p:nvPr>
        </p:nvGraphicFramePr>
        <p:xfrm>
          <a:off x="1310000" y="1549887"/>
          <a:ext cx="3421327" cy="304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7BCA081-704F-07AD-7A7C-6EBD93C4B9E7}"/>
              </a:ext>
            </a:extLst>
          </p:cNvPr>
          <p:cNvSpPr txBox="1"/>
          <p:nvPr/>
        </p:nvSpPr>
        <p:spPr>
          <a:xfrm>
            <a:off x="1331098" y="5658941"/>
            <a:ext cx="9627470" cy="646331"/>
          </a:xfrm>
          <a:prstGeom prst="rect">
            <a:avLst/>
          </a:prstGeom>
          <a:noFill/>
        </p:spPr>
        <p:txBody>
          <a:bodyPr wrap="square" lIns="91440" tIns="45720" rIns="91440" bIns="45720" rtlCol="0" anchor="t">
            <a:spAutoFit/>
          </a:bodyPr>
          <a:lstStyle/>
          <a:p>
            <a:r>
              <a:rPr lang="en-IT" sz="3600"/>
              <a:t>Total Freshwater production ≈ </a:t>
            </a:r>
            <a:r>
              <a:rPr lang="en-IT" sz="3600" b="1"/>
              <a:t>11 900 m</a:t>
            </a:r>
            <a:r>
              <a:rPr lang="en-IT" sz="3600" b="1" baseline="30000"/>
              <a:t>3</a:t>
            </a:r>
            <a:r>
              <a:rPr lang="en-IT" sz="3600" b="1"/>
              <a:t>/day</a:t>
            </a:r>
            <a:endParaRPr lang="en-US" sz="3600" b="1"/>
          </a:p>
        </p:txBody>
      </p:sp>
      <p:graphicFrame>
        <p:nvGraphicFramePr>
          <p:cNvPr id="2" name="Chart 1">
            <a:extLst>
              <a:ext uri="{FF2B5EF4-FFF2-40B4-BE49-F238E27FC236}">
                <a16:creationId xmlns:a16="http://schemas.microsoft.com/office/drawing/2014/main" id="{0646EDBC-DB2D-BB45-A699-108CF317F1A1}"/>
              </a:ext>
            </a:extLst>
          </p:cNvPr>
          <p:cNvGraphicFramePr>
            <a:graphicFrameLocks/>
          </p:cNvGraphicFramePr>
          <p:nvPr>
            <p:extLst>
              <p:ext uri="{D42A27DB-BD31-4B8C-83A1-F6EECF244321}">
                <p14:modId xmlns:p14="http://schemas.microsoft.com/office/powerpoint/2010/main" val="3390512034"/>
              </p:ext>
            </p:extLst>
          </p:nvPr>
        </p:nvGraphicFramePr>
        <p:xfrm>
          <a:off x="5094134" y="1199059"/>
          <a:ext cx="6584520" cy="426668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171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8679643d16_0_14"/>
          <p:cNvSpPr txBox="1">
            <a:spLocks noGrp="1"/>
          </p:cNvSpPr>
          <p:nvPr>
            <p:ph type="title"/>
          </p:nvPr>
        </p:nvSpPr>
        <p:spPr>
          <a:xfrm>
            <a:off x="712299" y="260351"/>
            <a:ext cx="10865069" cy="900000"/>
          </a:xfrm>
          <a:prstGeom prst="rect">
            <a:avLst/>
          </a:prstGeom>
        </p:spPr>
        <p:txBody>
          <a:bodyPr spcFirstLastPara="1" wrap="square" lIns="0" tIns="0" rIns="0" bIns="0" anchor="t" anchorCtr="0">
            <a:noAutofit/>
          </a:bodyPr>
          <a:lstStyle/>
          <a:p>
            <a:r>
              <a:rPr lang="de-CH" sz="3200" b="1">
                <a:latin typeface="Calibri"/>
                <a:cs typeface="Calibri"/>
              </a:rPr>
              <a:t>System Operation: Winter Case</a:t>
            </a:r>
            <a:endParaRPr lang="it-IT" sz="3200" b="1">
              <a:latin typeface="Calibri"/>
              <a:cs typeface="Calibri"/>
            </a:endParaRPr>
          </a:p>
        </p:txBody>
      </p:sp>
      <p:sp>
        <p:nvSpPr>
          <p:cNvPr id="464" name="Google Shape;464;g18679643d16_0_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11</a:t>
            </a:fld>
            <a:endParaRPr/>
          </a:p>
        </p:txBody>
      </p:sp>
      <p:graphicFrame>
        <p:nvGraphicFramePr>
          <p:cNvPr id="4" name="Diagram 3">
            <a:extLst>
              <a:ext uri="{FF2B5EF4-FFF2-40B4-BE49-F238E27FC236}">
                <a16:creationId xmlns:a16="http://schemas.microsoft.com/office/drawing/2014/main" id="{00BBD092-D530-092B-CDC9-4699D9842EFD}"/>
              </a:ext>
            </a:extLst>
          </p:cNvPr>
          <p:cNvGraphicFramePr/>
          <p:nvPr>
            <p:extLst>
              <p:ext uri="{D42A27DB-BD31-4B8C-83A1-F6EECF244321}">
                <p14:modId xmlns:p14="http://schemas.microsoft.com/office/powerpoint/2010/main" val="2188626478"/>
              </p:ext>
            </p:extLst>
          </p:nvPr>
        </p:nvGraphicFramePr>
        <p:xfrm>
          <a:off x="1308061" y="1551330"/>
          <a:ext cx="3421327" cy="304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D90F8BC-D8B6-F425-37F1-721FE5252233}"/>
              </a:ext>
            </a:extLst>
          </p:cNvPr>
          <p:cNvSpPr txBox="1"/>
          <p:nvPr/>
        </p:nvSpPr>
        <p:spPr>
          <a:xfrm>
            <a:off x="1830259" y="4824998"/>
            <a:ext cx="2707105" cy="307777"/>
          </a:xfrm>
          <a:prstGeom prst="rect">
            <a:avLst/>
          </a:prstGeom>
          <a:noFill/>
        </p:spPr>
        <p:txBody>
          <a:bodyPr wrap="square" rtlCol="0">
            <a:spAutoFit/>
          </a:bodyPr>
          <a:lstStyle/>
          <a:p>
            <a:r>
              <a:rPr lang="en-IT" b="1"/>
              <a:t>Seawater Temperature 19°C</a:t>
            </a:r>
          </a:p>
        </p:txBody>
      </p:sp>
      <p:sp>
        <p:nvSpPr>
          <p:cNvPr id="6" name="TextBox 5">
            <a:extLst>
              <a:ext uri="{FF2B5EF4-FFF2-40B4-BE49-F238E27FC236}">
                <a16:creationId xmlns:a16="http://schemas.microsoft.com/office/drawing/2014/main" id="{1679C934-B304-FE69-47ED-5E1C87831350}"/>
              </a:ext>
            </a:extLst>
          </p:cNvPr>
          <p:cNvSpPr txBox="1"/>
          <p:nvPr/>
        </p:nvSpPr>
        <p:spPr>
          <a:xfrm>
            <a:off x="1350937" y="5683638"/>
            <a:ext cx="9490126" cy="646331"/>
          </a:xfrm>
          <a:prstGeom prst="rect">
            <a:avLst/>
          </a:prstGeom>
          <a:noFill/>
        </p:spPr>
        <p:txBody>
          <a:bodyPr wrap="square" lIns="91440" tIns="45720" rIns="91440" bIns="45720" rtlCol="0" anchor="t">
            <a:spAutoFit/>
          </a:bodyPr>
          <a:lstStyle/>
          <a:p>
            <a:r>
              <a:rPr lang="en-IT" sz="3600"/>
              <a:t>Total Freshwater production ≈ </a:t>
            </a:r>
            <a:r>
              <a:rPr lang="en-IT" sz="3600" b="1"/>
              <a:t>12 600 m</a:t>
            </a:r>
            <a:r>
              <a:rPr lang="en-IT" sz="3600" b="1" baseline="30000"/>
              <a:t>3</a:t>
            </a:r>
            <a:r>
              <a:rPr lang="en-IT" sz="3600" b="1"/>
              <a:t>/day</a:t>
            </a:r>
            <a:endParaRPr lang="en-US" sz="3600" b="1"/>
          </a:p>
        </p:txBody>
      </p:sp>
      <p:graphicFrame>
        <p:nvGraphicFramePr>
          <p:cNvPr id="7" name="Chart 6">
            <a:extLst>
              <a:ext uri="{FF2B5EF4-FFF2-40B4-BE49-F238E27FC236}">
                <a16:creationId xmlns:a16="http://schemas.microsoft.com/office/drawing/2014/main" id="{A6D00855-06EB-9149-81C9-76370810A426}"/>
              </a:ext>
            </a:extLst>
          </p:cNvPr>
          <p:cNvGraphicFramePr>
            <a:graphicFrameLocks/>
          </p:cNvGraphicFramePr>
          <p:nvPr>
            <p:extLst>
              <p:ext uri="{D42A27DB-BD31-4B8C-83A1-F6EECF244321}">
                <p14:modId xmlns:p14="http://schemas.microsoft.com/office/powerpoint/2010/main" val="125283991"/>
              </p:ext>
            </p:extLst>
          </p:nvPr>
        </p:nvGraphicFramePr>
        <p:xfrm>
          <a:off x="5120630" y="1326340"/>
          <a:ext cx="6559685" cy="41273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5564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8679643d16_0_14"/>
          <p:cNvSpPr txBox="1">
            <a:spLocks noGrp="1"/>
          </p:cNvSpPr>
          <p:nvPr>
            <p:ph type="title"/>
          </p:nvPr>
        </p:nvSpPr>
        <p:spPr>
          <a:xfrm>
            <a:off x="663465" y="260351"/>
            <a:ext cx="10865069" cy="900000"/>
          </a:xfrm>
          <a:prstGeom prst="rect">
            <a:avLst/>
          </a:prstGeom>
        </p:spPr>
        <p:txBody>
          <a:bodyPr spcFirstLastPara="1" wrap="square" lIns="0" tIns="0" rIns="0" bIns="0" anchor="t" anchorCtr="0">
            <a:noAutofit/>
          </a:bodyPr>
          <a:lstStyle/>
          <a:p>
            <a:r>
              <a:rPr lang="de-CH" sz="3200" b="1" err="1">
                <a:latin typeface="Calibri"/>
                <a:cs typeface="Calibri"/>
              </a:rPr>
              <a:t>Comparison</a:t>
            </a:r>
            <a:r>
              <a:rPr lang="de-CH" sz="3200" b="1">
                <a:latin typeface="Calibri"/>
                <a:cs typeface="Calibri"/>
              </a:rPr>
              <a:t> </a:t>
            </a:r>
            <a:r>
              <a:rPr lang="de-CH" sz="3200" b="1" err="1">
                <a:latin typeface="Calibri"/>
                <a:cs typeface="Calibri"/>
              </a:rPr>
              <a:t>of</a:t>
            </a:r>
            <a:r>
              <a:rPr lang="de-CH" sz="3200" b="1">
                <a:latin typeface="Calibri"/>
                <a:cs typeface="Calibri"/>
              </a:rPr>
              <a:t> </a:t>
            </a:r>
            <a:r>
              <a:rPr lang="de-CH" sz="3200" b="1" err="1">
                <a:latin typeface="Calibri"/>
                <a:cs typeface="Calibri"/>
              </a:rPr>
              <a:t>Two</a:t>
            </a:r>
            <a:r>
              <a:rPr lang="de-CH" sz="3200" b="1">
                <a:latin typeface="Calibri"/>
                <a:cs typeface="Calibri"/>
              </a:rPr>
              <a:t> Extreme Cases</a:t>
            </a:r>
            <a:endParaRPr lang="it-IT" sz="3200" b="1">
              <a:latin typeface="Calibri"/>
              <a:cs typeface="Calibri"/>
            </a:endParaRPr>
          </a:p>
        </p:txBody>
      </p:sp>
      <p:sp>
        <p:nvSpPr>
          <p:cNvPr id="464" name="Google Shape;464;g18679643d16_0_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12</a:t>
            </a:fld>
            <a:endParaRPr/>
          </a:p>
        </p:txBody>
      </p:sp>
      <p:graphicFrame>
        <p:nvGraphicFramePr>
          <p:cNvPr id="3" name="Chart 2">
            <a:extLst>
              <a:ext uri="{FF2B5EF4-FFF2-40B4-BE49-F238E27FC236}">
                <a16:creationId xmlns:a16="http://schemas.microsoft.com/office/drawing/2014/main" id="{5E1C5488-30AA-579A-5A82-6F0CE6E0814E}"/>
              </a:ext>
            </a:extLst>
          </p:cNvPr>
          <p:cNvGraphicFramePr>
            <a:graphicFrameLocks/>
          </p:cNvGraphicFramePr>
          <p:nvPr>
            <p:extLst>
              <p:ext uri="{D42A27DB-BD31-4B8C-83A1-F6EECF244321}">
                <p14:modId xmlns:p14="http://schemas.microsoft.com/office/powerpoint/2010/main" val="2581053299"/>
              </p:ext>
            </p:extLst>
          </p:nvPr>
        </p:nvGraphicFramePr>
        <p:xfrm>
          <a:off x="1659587" y="814225"/>
          <a:ext cx="8872826" cy="4184495"/>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phic 7" descr="Snowflake outline">
            <a:extLst>
              <a:ext uri="{FF2B5EF4-FFF2-40B4-BE49-F238E27FC236}">
                <a16:creationId xmlns:a16="http://schemas.microsoft.com/office/drawing/2014/main" id="{696B33E3-A737-92D8-5182-ECFC8D15CC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0064" y="5129375"/>
            <a:ext cx="914400" cy="914400"/>
          </a:xfrm>
          <a:prstGeom prst="rect">
            <a:avLst/>
          </a:prstGeom>
        </p:spPr>
      </p:pic>
      <p:pic>
        <p:nvPicPr>
          <p:cNvPr id="12" name="Graphic 11" descr="Sun outline">
            <a:extLst>
              <a:ext uri="{FF2B5EF4-FFF2-40B4-BE49-F238E27FC236}">
                <a16:creationId xmlns:a16="http://schemas.microsoft.com/office/drawing/2014/main" id="{16554C6E-DCB7-B299-7924-BAB534B1F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12789" y="5113561"/>
            <a:ext cx="914400" cy="914400"/>
          </a:xfrm>
          <a:prstGeom prst="rect">
            <a:avLst/>
          </a:prstGeom>
        </p:spPr>
      </p:pic>
      <p:sp>
        <p:nvSpPr>
          <p:cNvPr id="13" name="TextBox 12">
            <a:extLst>
              <a:ext uri="{FF2B5EF4-FFF2-40B4-BE49-F238E27FC236}">
                <a16:creationId xmlns:a16="http://schemas.microsoft.com/office/drawing/2014/main" id="{34330C42-F972-E543-F582-727F57CA6976}"/>
              </a:ext>
            </a:extLst>
          </p:cNvPr>
          <p:cNvSpPr txBox="1"/>
          <p:nvPr/>
        </p:nvSpPr>
        <p:spPr>
          <a:xfrm>
            <a:off x="4681537" y="5295764"/>
            <a:ext cx="2828925" cy="584775"/>
          </a:xfrm>
          <a:prstGeom prst="rect">
            <a:avLst/>
          </a:prstGeom>
          <a:noFill/>
        </p:spPr>
        <p:txBody>
          <a:bodyPr wrap="square" rtlCol="0">
            <a:spAutoFit/>
          </a:bodyPr>
          <a:lstStyle/>
          <a:p>
            <a:pPr algn="ctr"/>
            <a:r>
              <a:rPr lang="en-IT" sz="1600" b="1" dirty="0"/>
              <a:t>Outlet water temperature from HP evaporator</a:t>
            </a:r>
          </a:p>
        </p:txBody>
      </p:sp>
      <p:cxnSp>
        <p:nvCxnSpPr>
          <p:cNvPr id="15" name="Straight Arrow Connector 14">
            <a:extLst>
              <a:ext uri="{FF2B5EF4-FFF2-40B4-BE49-F238E27FC236}">
                <a16:creationId xmlns:a16="http://schemas.microsoft.com/office/drawing/2014/main" id="{53700A41-DED1-F661-0F31-5AF2BC67A831}"/>
              </a:ext>
            </a:extLst>
          </p:cNvPr>
          <p:cNvCxnSpPr>
            <a:cxnSpLocks/>
            <a:stCxn id="13" idx="1"/>
          </p:cNvCxnSpPr>
          <p:nvPr/>
        </p:nvCxnSpPr>
        <p:spPr>
          <a:xfrm flipH="1" flipV="1">
            <a:off x="3523488" y="5556764"/>
            <a:ext cx="1158049" cy="3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AF24114-E0B8-0B31-6691-ECC86EA6AFBC}"/>
              </a:ext>
            </a:extLst>
          </p:cNvPr>
          <p:cNvCxnSpPr>
            <a:cxnSpLocks/>
            <a:stCxn id="13" idx="3"/>
          </p:cNvCxnSpPr>
          <p:nvPr/>
        </p:nvCxnSpPr>
        <p:spPr>
          <a:xfrm flipV="1">
            <a:off x="7510462" y="5556764"/>
            <a:ext cx="1158049" cy="3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E821A28-C361-4FBD-AF3B-BE09874A245C}"/>
              </a:ext>
            </a:extLst>
          </p:cNvPr>
          <p:cNvSpPr txBox="1"/>
          <p:nvPr/>
        </p:nvSpPr>
        <p:spPr>
          <a:xfrm>
            <a:off x="3560062" y="6177583"/>
            <a:ext cx="5071872" cy="369332"/>
          </a:xfrm>
          <a:prstGeom prst="rect">
            <a:avLst/>
          </a:prstGeom>
          <a:noFill/>
        </p:spPr>
        <p:txBody>
          <a:bodyPr wrap="square" rtlCol="0">
            <a:spAutoFit/>
          </a:bodyPr>
          <a:lstStyle/>
          <a:p>
            <a:pPr algn="ctr"/>
            <a:r>
              <a:rPr lang="en-IT" sz="1800" b="1"/>
              <a:t>Exact range required for district cooling</a:t>
            </a:r>
          </a:p>
        </p:txBody>
      </p:sp>
      <p:sp>
        <p:nvSpPr>
          <p:cNvPr id="22" name="TextBox 21">
            <a:extLst>
              <a:ext uri="{FF2B5EF4-FFF2-40B4-BE49-F238E27FC236}">
                <a16:creationId xmlns:a16="http://schemas.microsoft.com/office/drawing/2014/main" id="{D7CE6138-B001-C17F-EF42-E869B80B871E}"/>
              </a:ext>
            </a:extLst>
          </p:cNvPr>
          <p:cNvSpPr txBox="1"/>
          <p:nvPr/>
        </p:nvSpPr>
        <p:spPr>
          <a:xfrm>
            <a:off x="2942174" y="5432688"/>
            <a:ext cx="755904" cy="307777"/>
          </a:xfrm>
          <a:prstGeom prst="rect">
            <a:avLst/>
          </a:prstGeom>
          <a:noFill/>
        </p:spPr>
        <p:txBody>
          <a:bodyPr wrap="square" rtlCol="0">
            <a:spAutoFit/>
          </a:bodyPr>
          <a:lstStyle/>
          <a:p>
            <a:r>
              <a:rPr lang="en-IT" dirty="0"/>
              <a:t>7°C</a:t>
            </a:r>
          </a:p>
        </p:txBody>
      </p:sp>
      <p:sp>
        <p:nvSpPr>
          <p:cNvPr id="23" name="TextBox 22">
            <a:extLst>
              <a:ext uri="{FF2B5EF4-FFF2-40B4-BE49-F238E27FC236}">
                <a16:creationId xmlns:a16="http://schemas.microsoft.com/office/drawing/2014/main" id="{AE71AE32-2967-ABDC-50B9-3A51FF7985F8}"/>
              </a:ext>
            </a:extLst>
          </p:cNvPr>
          <p:cNvSpPr txBox="1"/>
          <p:nvPr/>
        </p:nvSpPr>
        <p:spPr>
          <a:xfrm>
            <a:off x="8668511" y="5432687"/>
            <a:ext cx="755904" cy="307777"/>
          </a:xfrm>
          <a:prstGeom prst="rect">
            <a:avLst/>
          </a:prstGeom>
          <a:noFill/>
        </p:spPr>
        <p:txBody>
          <a:bodyPr wrap="square" rtlCol="0">
            <a:spAutoFit/>
          </a:bodyPr>
          <a:lstStyle/>
          <a:p>
            <a:r>
              <a:rPr lang="en-IT" dirty="0"/>
              <a:t>15°C</a:t>
            </a:r>
          </a:p>
        </p:txBody>
      </p:sp>
      <p:sp>
        <p:nvSpPr>
          <p:cNvPr id="2" name="TextBox 1">
            <a:extLst>
              <a:ext uri="{FF2B5EF4-FFF2-40B4-BE49-F238E27FC236}">
                <a16:creationId xmlns:a16="http://schemas.microsoft.com/office/drawing/2014/main" id="{89DF6A85-8660-3F64-ED43-3DD9D39C4B64}"/>
              </a:ext>
            </a:extLst>
          </p:cNvPr>
          <p:cNvSpPr txBox="1"/>
          <p:nvPr/>
        </p:nvSpPr>
        <p:spPr>
          <a:xfrm>
            <a:off x="238214" y="5217243"/>
            <a:ext cx="1786224" cy="738664"/>
          </a:xfrm>
          <a:prstGeom prst="rect">
            <a:avLst/>
          </a:prstGeom>
          <a:noFill/>
        </p:spPr>
        <p:txBody>
          <a:bodyPr wrap="square" rtlCol="0">
            <a:spAutoFit/>
          </a:bodyPr>
          <a:lstStyle/>
          <a:p>
            <a:pPr algn="r"/>
            <a:r>
              <a:rPr lang="en-IT" i="1"/>
              <a:t>Heat power</a:t>
            </a:r>
            <a:r>
              <a:rPr lang="en-IT"/>
              <a:t>: 68</a:t>
            </a:r>
          </a:p>
          <a:p>
            <a:pPr algn="r"/>
            <a:r>
              <a:rPr lang="en-IT" i="1"/>
              <a:t>Cooling power</a:t>
            </a:r>
            <a:r>
              <a:rPr lang="en-IT"/>
              <a:t>: 54</a:t>
            </a:r>
          </a:p>
          <a:p>
            <a:pPr algn="r"/>
            <a:r>
              <a:rPr lang="en-IT" i="1"/>
              <a:t>COP</a:t>
            </a:r>
            <a:r>
              <a:rPr lang="en-IT"/>
              <a:t>: 4.89</a:t>
            </a:r>
          </a:p>
        </p:txBody>
      </p:sp>
      <p:sp>
        <p:nvSpPr>
          <p:cNvPr id="4" name="TextBox 3">
            <a:extLst>
              <a:ext uri="{FF2B5EF4-FFF2-40B4-BE49-F238E27FC236}">
                <a16:creationId xmlns:a16="http://schemas.microsoft.com/office/drawing/2014/main" id="{688DBA3F-89F6-F45F-4642-753F855E4646}"/>
              </a:ext>
            </a:extLst>
          </p:cNvPr>
          <p:cNvSpPr txBox="1"/>
          <p:nvPr/>
        </p:nvSpPr>
        <p:spPr>
          <a:xfrm>
            <a:off x="10341019" y="5216310"/>
            <a:ext cx="1786224" cy="738664"/>
          </a:xfrm>
          <a:prstGeom prst="rect">
            <a:avLst/>
          </a:prstGeom>
          <a:noFill/>
        </p:spPr>
        <p:txBody>
          <a:bodyPr wrap="square" rtlCol="0">
            <a:spAutoFit/>
          </a:bodyPr>
          <a:lstStyle/>
          <a:p>
            <a:r>
              <a:rPr lang="en-IT" i="1"/>
              <a:t>Heat power</a:t>
            </a:r>
            <a:r>
              <a:rPr lang="en-IT"/>
              <a:t>: 64</a:t>
            </a:r>
          </a:p>
          <a:p>
            <a:r>
              <a:rPr lang="en-IT" i="1"/>
              <a:t>Cooling power</a:t>
            </a:r>
            <a:r>
              <a:rPr lang="en-IT"/>
              <a:t>: 50</a:t>
            </a:r>
          </a:p>
          <a:p>
            <a:r>
              <a:rPr lang="en-IT" i="1"/>
              <a:t>COP</a:t>
            </a:r>
            <a:r>
              <a:rPr lang="en-IT"/>
              <a:t>: 4.57</a:t>
            </a:r>
          </a:p>
        </p:txBody>
      </p:sp>
    </p:spTree>
    <p:extLst>
      <p:ext uri="{BB962C8B-B14F-4D97-AF65-F5344CB8AC3E}">
        <p14:creationId xmlns:p14="http://schemas.microsoft.com/office/powerpoint/2010/main" val="38356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ECE7-FAE2-CEB2-8C20-93E26CADC971}"/>
              </a:ext>
            </a:extLst>
          </p:cNvPr>
          <p:cNvSpPr>
            <a:spLocks noGrp="1"/>
          </p:cNvSpPr>
          <p:nvPr>
            <p:ph type="title"/>
          </p:nvPr>
        </p:nvSpPr>
        <p:spPr/>
        <p:txBody>
          <a:bodyPr/>
          <a:lstStyle/>
          <a:p>
            <a:r>
              <a:rPr lang="en-US" sz="4000" b="1">
                <a:latin typeface="Calibri"/>
                <a:cs typeface="Calibri Light"/>
              </a:rPr>
              <a:t>Model: Economic Analysis</a:t>
            </a:r>
          </a:p>
        </p:txBody>
      </p:sp>
      <p:graphicFrame>
        <p:nvGraphicFramePr>
          <p:cNvPr id="3" name="Table 3">
            <a:extLst>
              <a:ext uri="{FF2B5EF4-FFF2-40B4-BE49-F238E27FC236}">
                <a16:creationId xmlns:a16="http://schemas.microsoft.com/office/drawing/2014/main" id="{A3FE82DF-9384-B636-8C56-60CCB4FC6A76}"/>
              </a:ext>
            </a:extLst>
          </p:cNvPr>
          <p:cNvGraphicFramePr>
            <a:graphicFrameLocks noGrp="1"/>
          </p:cNvGraphicFramePr>
          <p:nvPr>
            <p:extLst>
              <p:ext uri="{D42A27DB-BD31-4B8C-83A1-F6EECF244321}">
                <p14:modId xmlns:p14="http://schemas.microsoft.com/office/powerpoint/2010/main" val="219971084"/>
              </p:ext>
            </p:extLst>
          </p:nvPr>
        </p:nvGraphicFramePr>
        <p:xfrm>
          <a:off x="1086985" y="1928534"/>
          <a:ext cx="3466680" cy="4264717"/>
        </p:xfrm>
        <a:graphic>
          <a:graphicData uri="http://schemas.openxmlformats.org/drawingml/2006/table">
            <a:tbl>
              <a:tblPr firstRow="1" bandRow="1">
                <a:tableStyleId>{8BCB52AD-773F-42A5-9026-36C7401933FD}</a:tableStyleId>
              </a:tblPr>
              <a:tblGrid>
                <a:gridCol w="2260878">
                  <a:extLst>
                    <a:ext uri="{9D8B030D-6E8A-4147-A177-3AD203B41FA5}">
                      <a16:colId xmlns:a16="http://schemas.microsoft.com/office/drawing/2014/main" val="4236510449"/>
                    </a:ext>
                  </a:extLst>
                </a:gridCol>
                <a:gridCol w="1205802">
                  <a:extLst>
                    <a:ext uri="{9D8B030D-6E8A-4147-A177-3AD203B41FA5}">
                      <a16:colId xmlns:a16="http://schemas.microsoft.com/office/drawing/2014/main" val="705198318"/>
                    </a:ext>
                  </a:extLst>
                </a:gridCol>
              </a:tblGrid>
              <a:tr h="312887">
                <a:tc>
                  <a:txBody>
                    <a:bodyPr/>
                    <a:lstStyle/>
                    <a:p>
                      <a:pPr lvl="0">
                        <a:buNone/>
                      </a:pPr>
                      <a:r>
                        <a:rPr lang="en-US" sz="1400"/>
                        <a:t>Discount rate</a:t>
                      </a:r>
                    </a:p>
                  </a:txBody>
                  <a:tcPr>
                    <a:solidFill>
                      <a:srgbClr val="C7E1F0"/>
                    </a:solidFill>
                  </a:tcPr>
                </a:tc>
                <a:tc>
                  <a:txBody>
                    <a:bodyPr/>
                    <a:lstStyle/>
                    <a:p>
                      <a:pPr lvl="0">
                        <a:buNone/>
                      </a:pPr>
                      <a:r>
                        <a:rPr lang="en-US" sz="1400"/>
                        <a:t>--</a:t>
                      </a:r>
                    </a:p>
                  </a:txBody>
                  <a:tcPr>
                    <a:solidFill>
                      <a:srgbClr val="C7E1F0"/>
                    </a:solidFill>
                  </a:tcPr>
                </a:tc>
                <a:extLst>
                  <a:ext uri="{0D108BD9-81ED-4DB2-BD59-A6C34878D82A}">
                    <a16:rowId xmlns:a16="http://schemas.microsoft.com/office/drawing/2014/main" val="1983937714"/>
                  </a:ext>
                </a:extLst>
              </a:tr>
              <a:tr h="312887">
                <a:tc>
                  <a:txBody>
                    <a:bodyPr/>
                    <a:lstStyle/>
                    <a:p>
                      <a:r>
                        <a:rPr lang="en-US" sz="1400"/>
                        <a:t>Operation time</a:t>
                      </a:r>
                    </a:p>
                  </a:txBody>
                  <a:tcPr>
                    <a:solidFill>
                      <a:srgbClr val="C7E1F0"/>
                    </a:solidFill>
                  </a:tcPr>
                </a:tc>
                <a:tc>
                  <a:txBody>
                    <a:bodyPr/>
                    <a:lstStyle/>
                    <a:p>
                      <a:pPr lvl="0">
                        <a:buNone/>
                      </a:pPr>
                      <a:r>
                        <a:rPr lang="en-US" sz="1400"/>
                        <a:t>y</a:t>
                      </a:r>
                    </a:p>
                  </a:txBody>
                  <a:tcPr>
                    <a:solidFill>
                      <a:srgbClr val="C7E1F0"/>
                    </a:solidFill>
                  </a:tcPr>
                </a:tc>
                <a:extLst>
                  <a:ext uri="{0D108BD9-81ED-4DB2-BD59-A6C34878D82A}">
                    <a16:rowId xmlns:a16="http://schemas.microsoft.com/office/drawing/2014/main" val="1228505381"/>
                  </a:ext>
                </a:extLst>
              </a:tr>
              <a:tr h="312887">
                <a:tc>
                  <a:txBody>
                    <a:bodyPr/>
                    <a:lstStyle/>
                    <a:p>
                      <a:r>
                        <a:rPr lang="en-US" sz="1400"/>
                        <a:t>Construction time</a:t>
                      </a:r>
                    </a:p>
                  </a:txBody>
                  <a:tcPr>
                    <a:solidFill>
                      <a:srgbClr val="C7E1F0"/>
                    </a:solidFill>
                  </a:tcPr>
                </a:tc>
                <a:tc>
                  <a:txBody>
                    <a:bodyPr/>
                    <a:lstStyle/>
                    <a:p>
                      <a:pPr lvl="0">
                        <a:buNone/>
                      </a:pPr>
                      <a:r>
                        <a:rPr lang="en-US" sz="1400"/>
                        <a:t>y</a:t>
                      </a:r>
                    </a:p>
                  </a:txBody>
                  <a:tcPr>
                    <a:solidFill>
                      <a:srgbClr val="C7E1F0"/>
                    </a:solidFill>
                  </a:tcPr>
                </a:tc>
                <a:extLst>
                  <a:ext uri="{0D108BD9-81ED-4DB2-BD59-A6C34878D82A}">
                    <a16:rowId xmlns:a16="http://schemas.microsoft.com/office/drawing/2014/main" val="1847662824"/>
                  </a:ext>
                </a:extLst>
              </a:tr>
              <a:tr h="312887">
                <a:tc>
                  <a:txBody>
                    <a:bodyPr/>
                    <a:lstStyle/>
                    <a:p>
                      <a:r>
                        <a:rPr lang="en-US" sz="1400"/>
                        <a:t>Decommissioning time</a:t>
                      </a:r>
                    </a:p>
                  </a:txBody>
                  <a:tcPr>
                    <a:solidFill>
                      <a:srgbClr val="C7E1F0"/>
                    </a:solidFill>
                  </a:tcPr>
                </a:tc>
                <a:tc>
                  <a:txBody>
                    <a:bodyPr/>
                    <a:lstStyle/>
                    <a:p>
                      <a:pPr lvl="0">
                        <a:buNone/>
                      </a:pPr>
                      <a:r>
                        <a:rPr lang="en-US" sz="1400"/>
                        <a:t>y</a:t>
                      </a:r>
                    </a:p>
                  </a:txBody>
                  <a:tcPr>
                    <a:solidFill>
                      <a:srgbClr val="C7E1F0"/>
                    </a:solidFill>
                  </a:tcPr>
                </a:tc>
                <a:extLst>
                  <a:ext uri="{0D108BD9-81ED-4DB2-BD59-A6C34878D82A}">
                    <a16:rowId xmlns:a16="http://schemas.microsoft.com/office/drawing/2014/main" val="1224757754"/>
                  </a:ext>
                </a:extLst>
              </a:tr>
              <a:tr h="298738">
                <a:tc>
                  <a:txBody>
                    <a:bodyPr/>
                    <a:lstStyle/>
                    <a:p>
                      <a:r>
                        <a:rPr lang="en-US" sz="1400"/>
                        <a:t>CAPEX of MED</a:t>
                      </a:r>
                    </a:p>
                  </a:txBody>
                  <a:tcPr>
                    <a:solidFill>
                      <a:srgbClr val="C7E1F0"/>
                    </a:solidFill>
                  </a:tcPr>
                </a:tc>
                <a:tc>
                  <a:txBody>
                    <a:bodyPr/>
                    <a:lstStyle/>
                    <a:p>
                      <a:pPr lvl="0">
                        <a:buNone/>
                      </a:pPr>
                      <a:r>
                        <a:rPr lang="en-US" sz="1400"/>
                        <a:t>USD/m</a:t>
                      </a:r>
                      <a:r>
                        <a:rPr lang="en-US" sz="1400" baseline="30000"/>
                        <a:t>3</a:t>
                      </a:r>
                    </a:p>
                  </a:txBody>
                  <a:tcPr>
                    <a:solidFill>
                      <a:srgbClr val="C7E1F0"/>
                    </a:solidFill>
                  </a:tcPr>
                </a:tc>
                <a:extLst>
                  <a:ext uri="{0D108BD9-81ED-4DB2-BD59-A6C34878D82A}">
                    <a16:rowId xmlns:a16="http://schemas.microsoft.com/office/drawing/2014/main" val="2855059425"/>
                  </a:ext>
                </a:extLst>
              </a:tr>
              <a:tr h="312887">
                <a:tc>
                  <a:txBody>
                    <a:bodyPr/>
                    <a:lstStyle/>
                    <a:p>
                      <a:r>
                        <a:rPr lang="en-US" sz="1400"/>
                        <a:t>CAPEX of HP</a:t>
                      </a:r>
                    </a:p>
                  </a:txBody>
                  <a:tcPr>
                    <a:solidFill>
                      <a:srgbClr val="C7E1F0"/>
                    </a:solidFill>
                  </a:tcPr>
                </a:tc>
                <a:tc>
                  <a:txBody>
                    <a:bodyPr/>
                    <a:lstStyle/>
                    <a:p>
                      <a:pPr lvl="0">
                        <a:buNone/>
                      </a:pPr>
                      <a:r>
                        <a:rPr lang="en-US" sz="1400"/>
                        <a:t>USD/MW</a:t>
                      </a:r>
                    </a:p>
                  </a:txBody>
                  <a:tcPr>
                    <a:solidFill>
                      <a:srgbClr val="C7E1F0"/>
                    </a:solidFill>
                  </a:tcPr>
                </a:tc>
                <a:extLst>
                  <a:ext uri="{0D108BD9-81ED-4DB2-BD59-A6C34878D82A}">
                    <a16:rowId xmlns:a16="http://schemas.microsoft.com/office/drawing/2014/main" val="1134245338"/>
                  </a:ext>
                </a:extLst>
              </a:tr>
              <a:tr h="312887">
                <a:tc>
                  <a:txBody>
                    <a:bodyPr/>
                    <a:lstStyle/>
                    <a:p>
                      <a:r>
                        <a:rPr lang="en-US" sz="1400"/>
                        <a:t>Cost of heat exchanger</a:t>
                      </a:r>
                    </a:p>
                  </a:txBody>
                  <a:tcPr>
                    <a:solidFill>
                      <a:srgbClr val="C7E1F0"/>
                    </a:solidFill>
                  </a:tcPr>
                </a:tc>
                <a:tc>
                  <a:txBody>
                    <a:bodyPr/>
                    <a:lstStyle/>
                    <a:p>
                      <a:pPr lvl="0">
                        <a:buNone/>
                      </a:pPr>
                      <a:r>
                        <a:rPr lang="en-US" sz="1400"/>
                        <a:t>USD/MW</a:t>
                      </a:r>
                    </a:p>
                  </a:txBody>
                  <a:tcPr>
                    <a:solidFill>
                      <a:srgbClr val="C7E1F0"/>
                    </a:solidFill>
                  </a:tcPr>
                </a:tc>
                <a:extLst>
                  <a:ext uri="{0D108BD9-81ED-4DB2-BD59-A6C34878D82A}">
                    <a16:rowId xmlns:a16="http://schemas.microsoft.com/office/drawing/2014/main" val="3186970775"/>
                  </a:ext>
                </a:extLst>
              </a:tr>
              <a:tr h="312887">
                <a:tc>
                  <a:txBody>
                    <a:bodyPr/>
                    <a:lstStyle/>
                    <a:p>
                      <a:r>
                        <a:rPr lang="en-US" sz="1400"/>
                        <a:t>O&amp;M of MED</a:t>
                      </a:r>
                    </a:p>
                  </a:txBody>
                  <a:tcPr>
                    <a:solidFill>
                      <a:srgbClr val="C7E1F0"/>
                    </a:solidFill>
                  </a:tcPr>
                </a:tc>
                <a:tc>
                  <a:txBody>
                    <a:bodyPr/>
                    <a:lstStyle/>
                    <a:p>
                      <a:pPr lvl="0">
                        <a:buNone/>
                      </a:pPr>
                      <a:r>
                        <a:rPr lang="en-US" sz="1400" b="0" i="0" u="none" strike="noStrike" noProof="0">
                          <a:solidFill>
                            <a:srgbClr val="000000"/>
                          </a:solidFill>
                          <a:latin typeface="Arial"/>
                        </a:rPr>
                        <a:t>USD/m</a:t>
                      </a:r>
                      <a:r>
                        <a:rPr lang="en-US" sz="1400" b="0" i="0" u="none" strike="noStrike" baseline="30000" noProof="0">
                          <a:solidFill>
                            <a:srgbClr val="000000"/>
                          </a:solidFill>
                          <a:latin typeface="Arial"/>
                        </a:rPr>
                        <a:t>3</a:t>
                      </a:r>
                      <a:endParaRPr lang="en-US" sz="900" b="0" i="0" u="none" strike="noStrike" baseline="30000" noProof="0">
                        <a:solidFill>
                          <a:srgbClr val="000000"/>
                        </a:solidFill>
                        <a:latin typeface="Arial"/>
                      </a:endParaRPr>
                    </a:p>
                  </a:txBody>
                  <a:tcPr>
                    <a:solidFill>
                      <a:srgbClr val="C7E1F0"/>
                    </a:solidFill>
                  </a:tcPr>
                </a:tc>
                <a:extLst>
                  <a:ext uri="{0D108BD9-81ED-4DB2-BD59-A6C34878D82A}">
                    <a16:rowId xmlns:a16="http://schemas.microsoft.com/office/drawing/2014/main" val="344724296"/>
                  </a:ext>
                </a:extLst>
              </a:tr>
              <a:tr h="312887">
                <a:tc>
                  <a:txBody>
                    <a:bodyPr/>
                    <a:lstStyle/>
                    <a:p>
                      <a:pPr lvl="0">
                        <a:buNone/>
                      </a:pPr>
                      <a:r>
                        <a:rPr lang="en-US" sz="1400"/>
                        <a:t>O&amp;M of HP</a:t>
                      </a:r>
                    </a:p>
                  </a:txBody>
                  <a:tcPr>
                    <a:solidFill>
                      <a:srgbClr val="C7E1F0"/>
                    </a:solidFill>
                  </a:tcPr>
                </a:tc>
                <a:tc>
                  <a:txBody>
                    <a:bodyPr/>
                    <a:lstStyle/>
                    <a:p>
                      <a:pPr lvl="0">
                        <a:buNone/>
                      </a:pPr>
                      <a:r>
                        <a:rPr lang="en-US" sz="1400"/>
                        <a:t>USD/y/MW</a:t>
                      </a:r>
                    </a:p>
                  </a:txBody>
                  <a:tcPr>
                    <a:solidFill>
                      <a:srgbClr val="C7E1F0"/>
                    </a:solidFill>
                  </a:tcPr>
                </a:tc>
                <a:extLst>
                  <a:ext uri="{0D108BD9-81ED-4DB2-BD59-A6C34878D82A}">
                    <a16:rowId xmlns:a16="http://schemas.microsoft.com/office/drawing/2014/main" val="2981593275"/>
                  </a:ext>
                </a:extLst>
              </a:tr>
              <a:tr h="312887">
                <a:tc>
                  <a:txBody>
                    <a:bodyPr/>
                    <a:lstStyle/>
                    <a:p>
                      <a:pPr lvl="0">
                        <a:buNone/>
                      </a:pPr>
                      <a:r>
                        <a:rPr lang="en-US" sz="1400"/>
                        <a:t>Local electricity price</a:t>
                      </a:r>
                    </a:p>
                  </a:txBody>
                  <a:tcPr>
                    <a:solidFill>
                      <a:srgbClr val="C7E1F0"/>
                    </a:solidFill>
                  </a:tcPr>
                </a:tc>
                <a:tc>
                  <a:txBody>
                    <a:bodyPr/>
                    <a:lstStyle/>
                    <a:p>
                      <a:pPr lvl="0">
                        <a:buNone/>
                      </a:pPr>
                      <a:r>
                        <a:rPr lang="en-US" sz="1400"/>
                        <a:t>USD/kWh</a:t>
                      </a:r>
                    </a:p>
                  </a:txBody>
                  <a:tcPr>
                    <a:solidFill>
                      <a:srgbClr val="C7E1F0"/>
                    </a:solidFill>
                  </a:tcPr>
                </a:tc>
                <a:extLst>
                  <a:ext uri="{0D108BD9-81ED-4DB2-BD59-A6C34878D82A}">
                    <a16:rowId xmlns:a16="http://schemas.microsoft.com/office/drawing/2014/main" val="4275940127"/>
                  </a:ext>
                </a:extLst>
              </a:tr>
              <a:tr h="312887">
                <a:tc>
                  <a:txBody>
                    <a:bodyPr/>
                    <a:lstStyle/>
                    <a:p>
                      <a:pPr lvl="0">
                        <a:buNone/>
                      </a:pPr>
                      <a:r>
                        <a:rPr lang="en-US" sz="1400"/>
                        <a:t>Electricity demand of HP</a:t>
                      </a:r>
                    </a:p>
                  </a:txBody>
                  <a:tcPr>
                    <a:solidFill>
                      <a:srgbClr val="C7E1F0"/>
                    </a:solidFill>
                  </a:tcPr>
                </a:tc>
                <a:tc>
                  <a:txBody>
                    <a:bodyPr/>
                    <a:lstStyle/>
                    <a:p>
                      <a:pPr lvl="0">
                        <a:buNone/>
                      </a:pPr>
                      <a:r>
                        <a:rPr lang="en-US" sz="1400"/>
                        <a:t>MW</a:t>
                      </a:r>
                    </a:p>
                  </a:txBody>
                  <a:tcPr>
                    <a:solidFill>
                      <a:srgbClr val="C7E1F0"/>
                    </a:solidFill>
                  </a:tcPr>
                </a:tc>
                <a:extLst>
                  <a:ext uri="{0D108BD9-81ED-4DB2-BD59-A6C34878D82A}">
                    <a16:rowId xmlns:a16="http://schemas.microsoft.com/office/drawing/2014/main" val="89042014"/>
                  </a:ext>
                </a:extLst>
              </a:tr>
              <a:tr h="312887">
                <a:tc>
                  <a:txBody>
                    <a:bodyPr/>
                    <a:lstStyle/>
                    <a:p>
                      <a:pPr lvl="0">
                        <a:buNone/>
                      </a:pPr>
                      <a:r>
                        <a:rPr lang="en-US" sz="1400"/>
                        <a:t>Electricity demand of MED</a:t>
                      </a:r>
                    </a:p>
                  </a:txBody>
                  <a:tcPr>
                    <a:solidFill>
                      <a:srgbClr val="C7E1F0"/>
                    </a:solidFill>
                  </a:tcPr>
                </a:tc>
                <a:tc>
                  <a:txBody>
                    <a:bodyPr/>
                    <a:lstStyle/>
                    <a:p>
                      <a:pPr lvl="0">
                        <a:buNone/>
                      </a:pPr>
                      <a:r>
                        <a:rPr lang="en-US" sz="1400"/>
                        <a:t>kWh/m</a:t>
                      </a:r>
                      <a:r>
                        <a:rPr lang="en-US" sz="1400" baseline="30000"/>
                        <a:t>3</a:t>
                      </a:r>
                    </a:p>
                  </a:txBody>
                  <a:tcPr>
                    <a:solidFill>
                      <a:srgbClr val="C7E1F0"/>
                    </a:solidFill>
                  </a:tcPr>
                </a:tc>
                <a:extLst>
                  <a:ext uri="{0D108BD9-81ED-4DB2-BD59-A6C34878D82A}">
                    <a16:rowId xmlns:a16="http://schemas.microsoft.com/office/drawing/2014/main" val="393497147"/>
                  </a:ext>
                </a:extLst>
              </a:tr>
              <a:tr h="312887">
                <a:tc>
                  <a:txBody>
                    <a:bodyPr/>
                    <a:lstStyle/>
                    <a:p>
                      <a:pPr lvl="0">
                        <a:buNone/>
                      </a:pPr>
                      <a:r>
                        <a:rPr lang="en-US" sz="1400"/>
                        <a:t>Decommissioning Cost</a:t>
                      </a:r>
                    </a:p>
                  </a:txBody>
                  <a:tcPr>
                    <a:solidFill>
                      <a:srgbClr val="C7E1F0"/>
                    </a:solidFill>
                  </a:tcPr>
                </a:tc>
                <a:tc>
                  <a:txBody>
                    <a:bodyPr/>
                    <a:lstStyle/>
                    <a:p>
                      <a:pPr lvl="0">
                        <a:buNone/>
                      </a:pPr>
                      <a:r>
                        <a:rPr lang="en-US" sz="1400"/>
                        <a:t>USD</a:t>
                      </a:r>
                    </a:p>
                  </a:txBody>
                  <a:tcPr>
                    <a:solidFill>
                      <a:srgbClr val="C7E1F0"/>
                    </a:solidFill>
                  </a:tcPr>
                </a:tc>
                <a:extLst>
                  <a:ext uri="{0D108BD9-81ED-4DB2-BD59-A6C34878D82A}">
                    <a16:rowId xmlns:a16="http://schemas.microsoft.com/office/drawing/2014/main" val="2708979049"/>
                  </a:ext>
                </a:extLst>
              </a:tr>
            </a:tbl>
          </a:graphicData>
        </a:graphic>
      </p:graphicFrame>
      <p:sp>
        <p:nvSpPr>
          <p:cNvPr id="4" name="TextBox 3">
            <a:extLst>
              <a:ext uri="{FF2B5EF4-FFF2-40B4-BE49-F238E27FC236}">
                <a16:creationId xmlns:a16="http://schemas.microsoft.com/office/drawing/2014/main" id="{C62BA8B6-B645-A4CE-95B6-D14E232B225C}"/>
              </a:ext>
            </a:extLst>
          </p:cNvPr>
          <p:cNvSpPr txBox="1"/>
          <p:nvPr/>
        </p:nvSpPr>
        <p:spPr>
          <a:xfrm>
            <a:off x="1118482" y="1165440"/>
            <a:ext cx="32627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Economic Input Parameters</a:t>
            </a:r>
          </a:p>
        </p:txBody>
      </p:sp>
      <p:sp>
        <p:nvSpPr>
          <p:cNvPr id="5" name="Arrow: Right 4">
            <a:extLst>
              <a:ext uri="{FF2B5EF4-FFF2-40B4-BE49-F238E27FC236}">
                <a16:creationId xmlns:a16="http://schemas.microsoft.com/office/drawing/2014/main" id="{036BBB57-DC55-54A5-578F-37C8C5571128}"/>
              </a:ext>
            </a:extLst>
          </p:cNvPr>
          <p:cNvSpPr/>
          <p:nvPr/>
        </p:nvSpPr>
        <p:spPr>
          <a:xfrm>
            <a:off x="4941935" y="3568438"/>
            <a:ext cx="2794549" cy="555006"/>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766CE9-3879-063B-CC64-A82EEF57390B}"/>
              </a:ext>
            </a:extLst>
          </p:cNvPr>
          <p:cNvSpPr txBox="1"/>
          <p:nvPr/>
        </p:nvSpPr>
        <p:spPr>
          <a:xfrm>
            <a:off x="8325716" y="3323028"/>
            <a:ext cx="2078181" cy="1046440"/>
          </a:xfrm>
          <a:prstGeom prst="rect">
            <a:avLst/>
          </a:prstGeom>
          <a:solidFill>
            <a:srgbClr val="82BAE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t>LCOW</a:t>
            </a:r>
          </a:p>
          <a:p>
            <a:pPr algn="ctr"/>
            <a:r>
              <a:rPr lang="en-US" b="1"/>
              <a:t>USD/m</a:t>
            </a:r>
            <a:r>
              <a:rPr lang="en-US" b="1" baseline="30000"/>
              <a:t>3</a:t>
            </a:r>
            <a:endParaRPr lang="en-US" sz="4800" b="1" baseline="30000"/>
          </a:p>
        </p:txBody>
      </p:sp>
      <p:sp>
        <p:nvSpPr>
          <p:cNvPr id="7" name="TextBox 6">
            <a:extLst>
              <a:ext uri="{FF2B5EF4-FFF2-40B4-BE49-F238E27FC236}">
                <a16:creationId xmlns:a16="http://schemas.microsoft.com/office/drawing/2014/main" id="{DF681018-E74B-F837-0089-CD4FA5059313}"/>
              </a:ext>
            </a:extLst>
          </p:cNvPr>
          <p:cNvSpPr txBox="1"/>
          <p:nvPr/>
        </p:nvSpPr>
        <p:spPr>
          <a:xfrm>
            <a:off x="7732569" y="1165440"/>
            <a:ext cx="32627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Economic Analysis Output</a:t>
            </a:r>
          </a:p>
        </p:txBody>
      </p:sp>
      <p:sp>
        <p:nvSpPr>
          <p:cNvPr id="8" name="Slide Number Placeholder 7">
            <a:extLst>
              <a:ext uri="{FF2B5EF4-FFF2-40B4-BE49-F238E27FC236}">
                <a16:creationId xmlns:a16="http://schemas.microsoft.com/office/drawing/2014/main" id="{DF72B757-2E32-A01B-B065-CD9F1394C27E}"/>
              </a:ext>
            </a:extLst>
          </p:cNvPr>
          <p:cNvSpPr>
            <a:spLocks noGrp="1"/>
          </p:cNvSpPr>
          <p:nvPr>
            <p:ph type="sldNum" idx="12"/>
          </p:nvPr>
        </p:nvSpPr>
        <p:spPr/>
        <p:txBody>
          <a:bodyPr/>
          <a:lstStyle/>
          <a:p>
            <a:fld id="{00000000-1234-1234-1234-123412341234}" type="slidenum">
              <a:rPr lang="de-CH"/>
              <a:t>13</a:t>
            </a:fld>
            <a:endParaRPr lang="en-US"/>
          </a:p>
        </p:txBody>
      </p:sp>
    </p:spTree>
    <p:extLst>
      <p:ext uri="{BB962C8B-B14F-4D97-AF65-F5344CB8AC3E}">
        <p14:creationId xmlns:p14="http://schemas.microsoft.com/office/powerpoint/2010/main" val="326991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ECE7-FAE2-CEB2-8C20-93E26CADC971}"/>
              </a:ext>
            </a:extLst>
          </p:cNvPr>
          <p:cNvSpPr>
            <a:spLocks noGrp="1"/>
          </p:cNvSpPr>
          <p:nvPr>
            <p:ph type="title"/>
          </p:nvPr>
        </p:nvSpPr>
        <p:spPr/>
        <p:txBody>
          <a:bodyPr/>
          <a:lstStyle/>
          <a:p>
            <a:r>
              <a:rPr lang="en-US" sz="4000" b="1">
                <a:latin typeface="Calibri"/>
                <a:cs typeface="Calibri Light"/>
              </a:rPr>
              <a:t>Case Study: Jeddah, Saudi Arabia</a:t>
            </a:r>
          </a:p>
        </p:txBody>
      </p:sp>
      <p:graphicFrame>
        <p:nvGraphicFramePr>
          <p:cNvPr id="3" name="Table 3">
            <a:extLst>
              <a:ext uri="{FF2B5EF4-FFF2-40B4-BE49-F238E27FC236}">
                <a16:creationId xmlns:a16="http://schemas.microsoft.com/office/drawing/2014/main" id="{A3FE82DF-9384-B636-8C56-60CCB4FC6A76}"/>
              </a:ext>
            </a:extLst>
          </p:cNvPr>
          <p:cNvGraphicFramePr>
            <a:graphicFrameLocks noGrp="1"/>
          </p:cNvGraphicFramePr>
          <p:nvPr>
            <p:extLst>
              <p:ext uri="{D42A27DB-BD31-4B8C-83A1-F6EECF244321}">
                <p14:modId xmlns:p14="http://schemas.microsoft.com/office/powerpoint/2010/main" val="3249971866"/>
              </p:ext>
            </p:extLst>
          </p:nvPr>
        </p:nvGraphicFramePr>
        <p:xfrm>
          <a:off x="1088571" y="1942681"/>
          <a:ext cx="4672576" cy="4410863"/>
        </p:xfrm>
        <a:graphic>
          <a:graphicData uri="http://schemas.openxmlformats.org/drawingml/2006/table">
            <a:tbl>
              <a:tblPr firstRow="1" bandRow="1">
                <a:tableStyleId>{8BCB52AD-773F-42A5-9026-36C7401933FD}</a:tableStyleId>
              </a:tblPr>
              <a:tblGrid>
                <a:gridCol w="2260924">
                  <a:extLst>
                    <a:ext uri="{9D8B030D-6E8A-4147-A177-3AD203B41FA5}">
                      <a16:colId xmlns:a16="http://schemas.microsoft.com/office/drawing/2014/main" val="4236510449"/>
                    </a:ext>
                  </a:extLst>
                </a:gridCol>
                <a:gridCol w="1205826">
                  <a:extLst>
                    <a:ext uri="{9D8B030D-6E8A-4147-A177-3AD203B41FA5}">
                      <a16:colId xmlns:a16="http://schemas.microsoft.com/office/drawing/2014/main" val="705198318"/>
                    </a:ext>
                  </a:extLst>
                </a:gridCol>
                <a:gridCol w="1205826">
                  <a:extLst>
                    <a:ext uri="{9D8B030D-6E8A-4147-A177-3AD203B41FA5}">
                      <a16:colId xmlns:a16="http://schemas.microsoft.com/office/drawing/2014/main" val="3987897670"/>
                    </a:ext>
                  </a:extLst>
                </a:gridCol>
              </a:tblGrid>
              <a:tr h="301450">
                <a:tc>
                  <a:txBody>
                    <a:bodyPr/>
                    <a:lstStyle/>
                    <a:p>
                      <a:pPr lvl="0">
                        <a:buNone/>
                      </a:pPr>
                      <a:r>
                        <a:rPr lang="en-US" sz="1400"/>
                        <a:t>Discount rate</a:t>
                      </a:r>
                    </a:p>
                  </a:txBody>
                  <a:tcPr>
                    <a:solidFill>
                      <a:srgbClr val="C7E1F0"/>
                    </a:solidFill>
                  </a:tcPr>
                </a:tc>
                <a:tc>
                  <a:txBody>
                    <a:bodyPr/>
                    <a:lstStyle/>
                    <a:p>
                      <a:pPr lvl="0">
                        <a:buNone/>
                      </a:pPr>
                      <a:r>
                        <a:rPr lang="en-US" sz="1400"/>
                        <a:t>--</a:t>
                      </a:r>
                    </a:p>
                  </a:txBody>
                  <a:tcPr>
                    <a:solidFill>
                      <a:srgbClr val="C7E1F0"/>
                    </a:solidFill>
                  </a:tcPr>
                </a:tc>
                <a:tc>
                  <a:txBody>
                    <a:bodyPr/>
                    <a:lstStyle/>
                    <a:p>
                      <a:pPr lvl="0">
                        <a:buNone/>
                      </a:pPr>
                      <a:r>
                        <a:rPr lang="en-US" sz="1400"/>
                        <a:t>0.025</a:t>
                      </a:r>
                    </a:p>
                  </a:txBody>
                  <a:tcPr>
                    <a:solidFill>
                      <a:schemeClr val="accent5">
                        <a:lumMod val="20000"/>
                        <a:lumOff val="80000"/>
                      </a:schemeClr>
                    </a:solidFill>
                  </a:tcPr>
                </a:tc>
                <a:extLst>
                  <a:ext uri="{0D108BD9-81ED-4DB2-BD59-A6C34878D82A}">
                    <a16:rowId xmlns:a16="http://schemas.microsoft.com/office/drawing/2014/main" val="1983937714"/>
                  </a:ext>
                </a:extLst>
              </a:tr>
              <a:tr h="326173">
                <a:tc>
                  <a:txBody>
                    <a:bodyPr/>
                    <a:lstStyle/>
                    <a:p>
                      <a:r>
                        <a:rPr lang="en-US" sz="1400"/>
                        <a:t>Operation time</a:t>
                      </a:r>
                    </a:p>
                  </a:txBody>
                  <a:tcPr>
                    <a:solidFill>
                      <a:srgbClr val="C7E1F0"/>
                    </a:solidFill>
                  </a:tcPr>
                </a:tc>
                <a:tc>
                  <a:txBody>
                    <a:bodyPr/>
                    <a:lstStyle/>
                    <a:p>
                      <a:pPr lvl="0">
                        <a:buNone/>
                      </a:pPr>
                      <a:r>
                        <a:rPr lang="en-US" sz="1400"/>
                        <a:t>y</a:t>
                      </a:r>
                    </a:p>
                  </a:txBody>
                  <a:tcPr>
                    <a:solidFill>
                      <a:srgbClr val="C7E1F0"/>
                    </a:solidFill>
                  </a:tcPr>
                </a:tc>
                <a:tc>
                  <a:txBody>
                    <a:bodyPr/>
                    <a:lstStyle/>
                    <a:p>
                      <a:pPr lvl="0">
                        <a:buNone/>
                      </a:pPr>
                      <a:r>
                        <a:rPr lang="en-US" sz="1400"/>
                        <a:t>30</a:t>
                      </a:r>
                    </a:p>
                  </a:txBody>
                  <a:tcPr>
                    <a:solidFill>
                      <a:schemeClr val="accent5">
                        <a:lumMod val="20000"/>
                        <a:lumOff val="80000"/>
                      </a:schemeClr>
                    </a:solidFill>
                  </a:tcPr>
                </a:tc>
                <a:extLst>
                  <a:ext uri="{0D108BD9-81ED-4DB2-BD59-A6C34878D82A}">
                    <a16:rowId xmlns:a16="http://schemas.microsoft.com/office/drawing/2014/main" val="1228505381"/>
                  </a:ext>
                </a:extLst>
              </a:tr>
              <a:tr h="326173">
                <a:tc>
                  <a:txBody>
                    <a:bodyPr/>
                    <a:lstStyle/>
                    <a:p>
                      <a:r>
                        <a:rPr lang="en-US" sz="1400"/>
                        <a:t>Construction time</a:t>
                      </a:r>
                    </a:p>
                  </a:txBody>
                  <a:tcPr>
                    <a:solidFill>
                      <a:srgbClr val="C7E1F0"/>
                    </a:solidFill>
                  </a:tcPr>
                </a:tc>
                <a:tc>
                  <a:txBody>
                    <a:bodyPr/>
                    <a:lstStyle/>
                    <a:p>
                      <a:pPr lvl="0">
                        <a:buNone/>
                      </a:pPr>
                      <a:r>
                        <a:rPr lang="en-US" sz="1400"/>
                        <a:t>y</a:t>
                      </a:r>
                    </a:p>
                  </a:txBody>
                  <a:tcPr>
                    <a:solidFill>
                      <a:srgbClr val="C7E1F0"/>
                    </a:solidFill>
                  </a:tcPr>
                </a:tc>
                <a:tc>
                  <a:txBody>
                    <a:bodyPr/>
                    <a:lstStyle/>
                    <a:p>
                      <a:pPr lvl="0">
                        <a:buNone/>
                      </a:pPr>
                      <a:r>
                        <a:rPr lang="en-US" sz="1400"/>
                        <a:t>1</a:t>
                      </a:r>
                    </a:p>
                  </a:txBody>
                  <a:tcPr>
                    <a:solidFill>
                      <a:schemeClr val="accent5">
                        <a:lumMod val="20000"/>
                        <a:lumOff val="80000"/>
                      </a:schemeClr>
                    </a:solidFill>
                  </a:tcPr>
                </a:tc>
                <a:extLst>
                  <a:ext uri="{0D108BD9-81ED-4DB2-BD59-A6C34878D82A}">
                    <a16:rowId xmlns:a16="http://schemas.microsoft.com/office/drawing/2014/main" val="1847662824"/>
                  </a:ext>
                </a:extLst>
              </a:tr>
              <a:tr h="326173">
                <a:tc>
                  <a:txBody>
                    <a:bodyPr/>
                    <a:lstStyle/>
                    <a:p>
                      <a:r>
                        <a:rPr lang="en-US" sz="1400"/>
                        <a:t>Decommissioning time</a:t>
                      </a:r>
                    </a:p>
                  </a:txBody>
                  <a:tcPr>
                    <a:solidFill>
                      <a:srgbClr val="C7E1F0"/>
                    </a:solidFill>
                  </a:tcPr>
                </a:tc>
                <a:tc>
                  <a:txBody>
                    <a:bodyPr/>
                    <a:lstStyle/>
                    <a:p>
                      <a:pPr lvl="0">
                        <a:buNone/>
                      </a:pPr>
                      <a:r>
                        <a:rPr lang="en-US" sz="1400"/>
                        <a:t>y</a:t>
                      </a:r>
                    </a:p>
                  </a:txBody>
                  <a:tcPr>
                    <a:solidFill>
                      <a:srgbClr val="C7E1F0"/>
                    </a:solidFill>
                  </a:tcPr>
                </a:tc>
                <a:tc>
                  <a:txBody>
                    <a:bodyPr/>
                    <a:lstStyle/>
                    <a:p>
                      <a:pPr lvl="0">
                        <a:buNone/>
                      </a:pPr>
                      <a:r>
                        <a:rPr lang="en-US" sz="1400"/>
                        <a:t>1</a:t>
                      </a:r>
                    </a:p>
                  </a:txBody>
                  <a:tcPr>
                    <a:solidFill>
                      <a:schemeClr val="accent5">
                        <a:lumMod val="20000"/>
                        <a:lumOff val="80000"/>
                      </a:schemeClr>
                    </a:solidFill>
                  </a:tcPr>
                </a:tc>
                <a:extLst>
                  <a:ext uri="{0D108BD9-81ED-4DB2-BD59-A6C34878D82A}">
                    <a16:rowId xmlns:a16="http://schemas.microsoft.com/office/drawing/2014/main" val="1224757754"/>
                  </a:ext>
                </a:extLst>
              </a:tr>
              <a:tr h="326173">
                <a:tc>
                  <a:txBody>
                    <a:bodyPr/>
                    <a:lstStyle/>
                    <a:p>
                      <a:r>
                        <a:rPr lang="en-US" sz="1400"/>
                        <a:t>CAPEX of MED</a:t>
                      </a:r>
                    </a:p>
                  </a:txBody>
                  <a:tcPr>
                    <a:solidFill>
                      <a:srgbClr val="C7E1F0"/>
                    </a:solidFill>
                  </a:tcPr>
                </a:tc>
                <a:tc>
                  <a:txBody>
                    <a:bodyPr/>
                    <a:lstStyle/>
                    <a:p>
                      <a:pPr lvl="0">
                        <a:buNone/>
                      </a:pPr>
                      <a:r>
                        <a:rPr lang="en-US" sz="1400"/>
                        <a:t>USD/m</a:t>
                      </a:r>
                      <a:r>
                        <a:rPr lang="en-US" sz="1400" baseline="30000"/>
                        <a:t>3</a:t>
                      </a:r>
                    </a:p>
                  </a:txBody>
                  <a:tcPr>
                    <a:solidFill>
                      <a:srgbClr val="C7E1F0"/>
                    </a:solidFill>
                  </a:tcPr>
                </a:tc>
                <a:tc>
                  <a:txBody>
                    <a:bodyPr/>
                    <a:lstStyle/>
                    <a:p>
                      <a:pPr lvl="0">
                        <a:buNone/>
                      </a:pPr>
                      <a:r>
                        <a:rPr lang="en-US" sz="1400" baseline="0"/>
                        <a:t>0.29</a:t>
                      </a:r>
                    </a:p>
                  </a:txBody>
                  <a:tcPr>
                    <a:solidFill>
                      <a:schemeClr val="accent5">
                        <a:lumMod val="20000"/>
                        <a:lumOff val="80000"/>
                      </a:schemeClr>
                    </a:solidFill>
                  </a:tcPr>
                </a:tc>
                <a:extLst>
                  <a:ext uri="{0D108BD9-81ED-4DB2-BD59-A6C34878D82A}">
                    <a16:rowId xmlns:a16="http://schemas.microsoft.com/office/drawing/2014/main" val="2855059425"/>
                  </a:ext>
                </a:extLst>
              </a:tr>
              <a:tr h="326173">
                <a:tc>
                  <a:txBody>
                    <a:bodyPr/>
                    <a:lstStyle/>
                    <a:p>
                      <a:r>
                        <a:rPr lang="en-US" sz="1400"/>
                        <a:t>CAPEX of HP</a:t>
                      </a:r>
                    </a:p>
                  </a:txBody>
                  <a:tcPr>
                    <a:solidFill>
                      <a:srgbClr val="C7E1F0"/>
                    </a:solidFill>
                  </a:tcPr>
                </a:tc>
                <a:tc>
                  <a:txBody>
                    <a:bodyPr/>
                    <a:lstStyle/>
                    <a:p>
                      <a:pPr lvl="0">
                        <a:buNone/>
                      </a:pPr>
                      <a:r>
                        <a:rPr lang="en-US" sz="1400"/>
                        <a:t>USD/MW</a:t>
                      </a:r>
                    </a:p>
                  </a:txBody>
                  <a:tcPr>
                    <a:solidFill>
                      <a:srgbClr val="C7E1F0"/>
                    </a:solidFill>
                  </a:tcPr>
                </a:tc>
                <a:tc>
                  <a:txBody>
                    <a:bodyPr/>
                    <a:lstStyle/>
                    <a:p>
                      <a:pPr lvl="0">
                        <a:buNone/>
                      </a:pPr>
                      <a:r>
                        <a:rPr lang="en-US" sz="1400"/>
                        <a:t>551'970</a:t>
                      </a:r>
                    </a:p>
                  </a:txBody>
                  <a:tcPr>
                    <a:solidFill>
                      <a:schemeClr val="accent5">
                        <a:lumMod val="20000"/>
                        <a:lumOff val="80000"/>
                      </a:schemeClr>
                    </a:solidFill>
                  </a:tcPr>
                </a:tc>
                <a:extLst>
                  <a:ext uri="{0D108BD9-81ED-4DB2-BD59-A6C34878D82A}">
                    <a16:rowId xmlns:a16="http://schemas.microsoft.com/office/drawing/2014/main" val="1134245338"/>
                  </a:ext>
                </a:extLst>
              </a:tr>
              <a:tr h="326173">
                <a:tc>
                  <a:txBody>
                    <a:bodyPr/>
                    <a:lstStyle/>
                    <a:p>
                      <a:r>
                        <a:rPr lang="en-US" sz="1400"/>
                        <a:t>Cost of heat exchanger</a:t>
                      </a:r>
                    </a:p>
                  </a:txBody>
                  <a:tcPr>
                    <a:solidFill>
                      <a:srgbClr val="C7E1F0"/>
                    </a:solidFill>
                  </a:tcPr>
                </a:tc>
                <a:tc>
                  <a:txBody>
                    <a:bodyPr/>
                    <a:lstStyle/>
                    <a:p>
                      <a:pPr lvl="0">
                        <a:buNone/>
                      </a:pPr>
                      <a:r>
                        <a:rPr lang="en-US" sz="1400"/>
                        <a:t>USD/MW</a:t>
                      </a:r>
                    </a:p>
                  </a:txBody>
                  <a:tcPr>
                    <a:solidFill>
                      <a:srgbClr val="C7E1F0"/>
                    </a:solidFill>
                  </a:tcPr>
                </a:tc>
                <a:tc>
                  <a:txBody>
                    <a:bodyPr/>
                    <a:lstStyle/>
                    <a:p>
                      <a:pPr lvl="0">
                        <a:buNone/>
                      </a:pPr>
                      <a:r>
                        <a:rPr lang="en-US" sz="1400"/>
                        <a:t>165'712.5</a:t>
                      </a:r>
                    </a:p>
                  </a:txBody>
                  <a:tcPr>
                    <a:solidFill>
                      <a:schemeClr val="accent5">
                        <a:lumMod val="20000"/>
                        <a:lumOff val="80000"/>
                      </a:schemeClr>
                    </a:solidFill>
                  </a:tcPr>
                </a:tc>
                <a:extLst>
                  <a:ext uri="{0D108BD9-81ED-4DB2-BD59-A6C34878D82A}">
                    <a16:rowId xmlns:a16="http://schemas.microsoft.com/office/drawing/2014/main" val="3186970775"/>
                  </a:ext>
                </a:extLst>
              </a:tr>
              <a:tr h="326173">
                <a:tc>
                  <a:txBody>
                    <a:bodyPr/>
                    <a:lstStyle/>
                    <a:p>
                      <a:r>
                        <a:rPr lang="en-US" sz="1400"/>
                        <a:t>O&amp;M of MED</a:t>
                      </a:r>
                    </a:p>
                  </a:txBody>
                  <a:tcPr>
                    <a:solidFill>
                      <a:srgbClr val="C7E1F0"/>
                    </a:solidFill>
                  </a:tcPr>
                </a:tc>
                <a:tc>
                  <a:txBody>
                    <a:bodyPr/>
                    <a:lstStyle/>
                    <a:p>
                      <a:pPr lvl="0">
                        <a:buNone/>
                      </a:pPr>
                      <a:r>
                        <a:rPr lang="en-US" sz="1400" b="0" i="0" u="none" strike="noStrike" noProof="0">
                          <a:solidFill>
                            <a:srgbClr val="000000"/>
                          </a:solidFill>
                          <a:latin typeface="Arial"/>
                        </a:rPr>
                        <a:t>USD/m</a:t>
                      </a:r>
                      <a:r>
                        <a:rPr lang="en-US" sz="1400" b="0" i="0" u="none" strike="noStrike" baseline="30000" noProof="0">
                          <a:solidFill>
                            <a:srgbClr val="000000"/>
                          </a:solidFill>
                          <a:latin typeface="Arial"/>
                        </a:rPr>
                        <a:t>3</a:t>
                      </a:r>
                      <a:endParaRPr lang="en-US" sz="900" b="0" i="0" u="none" strike="noStrike" baseline="30000" noProof="0">
                        <a:solidFill>
                          <a:srgbClr val="000000"/>
                        </a:solidFill>
                        <a:latin typeface="Arial"/>
                      </a:endParaRPr>
                    </a:p>
                  </a:txBody>
                  <a:tcPr>
                    <a:solidFill>
                      <a:srgbClr val="C7E1F0"/>
                    </a:solidFill>
                  </a:tcPr>
                </a:tc>
                <a:tc>
                  <a:txBody>
                    <a:bodyPr/>
                    <a:lstStyle/>
                    <a:p>
                      <a:pPr lvl="0">
                        <a:buNone/>
                      </a:pPr>
                      <a:r>
                        <a:rPr lang="en-US" sz="1400" b="0" i="0" u="none" strike="noStrike" baseline="0" noProof="0">
                          <a:solidFill>
                            <a:srgbClr val="000000"/>
                          </a:solidFill>
                          <a:latin typeface="Arial"/>
                        </a:rPr>
                        <a:t>0.11</a:t>
                      </a:r>
                    </a:p>
                  </a:txBody>
                  <a:tcPr>
                    <a:solidFill>
                      <a:schemeClr val="accent5">
                        <a:lumMod val="20000"/>
                        <a:lumOff val="80000"/>
                      </a:schemeClr>
                    </a:solidFill>
                  </a:tcPr>
                </a:tc>
                <a:extLst>
                  <a:ext uri="{0D108BD9-81ED-4DB2-BD59-A6C34878D82A}">
                    <a16:rowId xmlns:a16="http://schemas.microsoft.com/office/drawing/2014/main" val="344724296"/>
                  </a:ext>
                </a:extLst>
              </a:tr>
              <a:tr h="326173">
                <a:tc>
                  <a:txBody>
                    <a:bodyPr/>
                    <a:lstStyle/>
                    <a:p>
                      <a:pPr lvl="0">
                        <a:buNone/>
                      </a:pPr>
                      <a:r>
                        <a:rPr lang="en-US" sz="1400"/>
                        <a:t>O&amp;M of HP</a:t>
                      </a:r>
                    </a:p>
                  </a:txBody>
                  <a:tcPr>
                    <a:solidFill>
                      <a:srgbClr val="C7E1F0"/>
                    </a:solidFill>
                  </a:tcPr>
                </a:tc>
                <a:tc>
                  <a:txBody>
                    <a:bodyPr/>
                    <a:lstStyle/>
                    <a:p>
                      <a:pPr lvl="0">
                        <a:buNone/>
                      </a:pPr>
                      <a:r>
                        <a:rPr lang="en-US" sz="1400"/>
                        <a:t>USD/y/MW</a:t>
                      </a:r>
                    </a:p>
                  </a:txBody>
                  <a:tcPr>
                    <a:solidFill>
                      <a:srgbClr val="C7E1F0"/>
                    </a:solidFill>
                  </a:tcPr>
                </a:tc>
                <a:tc>
                  <a:txBody>
                    <a:bodyPr/>
                    <a:lstStyle/>
                    <a:p>
                      <a:pPr lvl="0">
                        <a:buNone/>
                      </a:pPr>
                      <a:r>
                        <a:rPr lang="en-US" sz="1400"/>
                        <a:t>11'039</a:t>
                      </a:r>
                    </a:p>
                  </a:txBody>
                  <a:tcPr>
                    <a:solidFill>
                      <a:schemeClr val="accent5">
                        <a:lumMod val="20000"/>
                        <a:lumOff val="80000"/>
                      </a:schemeClr>
                    </a:solidFill>
                  </a:tcPr>
                </a:tc>
                <a:extLst>
                  <a:ext uri="{0D108BD9-81ED-4DB2-BD59-A6C34878D82A}">
                    <a16:rowId xmlns:a16="http://schemas.microsoft.com/office/drawing/2014/main" val="2981593275"/>
                  </a:ext>
                </a:extLst>
              </a:tr>
              <a:tr h="326173">
                <a:tc>
                  <a:txBody>
                    <a:bodyPr/>
                    <a:lstStyle/>
                    <a:p>
                      <a:pPr lvl="0">
                        <a:buNone/>
                      </a:pPr>
                      <a:r>
                        <a:rPr lang="en-US" sz="1400"/>
                        <a:t>Local electricity price</a:t>
                      </a:r>
                    </a:p>
                  </a:txBody>
                  <a:tcPr>
                    <a:solidFill>
                      <a:srgbClr val="C7E1F0"/>
                    </a:solidFill>
                  </a:tcPr>
                </a:tc>
                <a:tc>
                  <a:txBody>
                    <a:bodyPr/>
                    <a:lstStyle/>
                    <a:p>
                      <a:pPr lvl="0">
                        <a:buNone/>
                      </a:pPr>
                      <a:r>
                        <a:rPr lang="en-US" sz="1400"/>
                        <a:t>USD/kWh</a:t>
                      </a:r>
                    </a:p>
                  </a:txBody>
                  <a:tcPr>
                    <a:solidFill>
                      <a:srgbClr val="C7E1F0"/>
                    </a:solidFill>
                  </a:tcPr>
                </a:tc>
                <a:tc>
                  <a:txBody>
                    <a:bodyPr/>
                    <a:lstStyle/>
                    <a:p>
                      <a:pPr lvl="0">
                        <a:buNone/>
                      </a:pPr>
                      <a:r>
                        <a:rPr lang="en-US" sz="1400"/>
                        <a:t>0.048</a:t>
                      </a:r>
                      <a:endParaRPr lang="en-US"/>
                    </a:p>
                  </a:txBody>
                  <a:tcPr>
                    <a:solidFill>
                      <a:schemeClr val="accent5">
                        <a:lumMod val="20000"/>
                        <a:lumOff val="80000"/>
                      </a:schemeClr>
                    </a:solidFill>
                  </a:tcPr>
                </a:tc>
                <a:extLst>
                  <a:ext uri="{0D108BD9-81ED-4DB2-BD59-A6C34878D82A}">
                    <a16:rowId xmlns:a16="http://schemas.microsoft.com/office/drawing/2014/main" val="4275940127"/>
                  </a:ext>
                </a:extLst>
              </a:tr>
              <a:tr h="326173">
                <a:tc>
                  <a:txBody>
                    <a:bodyPr/>
                    <a:lstStyle/>
                    <a:p>
                      <a:pPr lvl="0">
                        <a:buNone/>
                      </a:pPr>
                      <a:r>
                        <a:rPr lang="en-US" sz="1400"/>
                        <a:t>Electricity demand of HP</a:t>
                      </a:r>
                    </a:p>
                  </a:txBody>
                  <a:tcPr>
                    <a:solidFill>
                      <a:srgbClr val="C7E1F0"/>
                    </a:solidFill>
                  </a:tcPr>
                </a:tc>
                <a:tc>
                  <a:txBody>
                    <a:bodyPr/>
                    <a:lstStyle/>
                    <a:p>
                      <a:pPr lvl="0">
                        <a:buNone/>
                      </a:pPr>
                      <a:r>
                        <a:rPr lang="en-US" sz="1400"/>
                        <a:t>MW</a:t>
                      </a:r>
                    </a:p>
                  </a:txBody>
                  <a:tcPr>
                    <a:solidFill>
                      <a:srgbClr val="C7E1F0"/>
                    </a:solidFill>
                  </a:tcPr>
                </a:tc>
                <a:tc>
                  <a:txBody>
                    <a:bodyPr/>
                    <a:lstStyle/>
                    <a:p>
                      <a:pPr lvl="0">
                        <a:buNone/>
                      </a:pPr>
                      <a:r>
                        <a:rPr lang="en-US" sz="1400"/>
                        <a:t>14</a:t>
                      </a:r>
                    </a:p>
                  </a:txBody>
                  <a:tcPr>
                    <a:solidFill>
                      <a:schemeClr val="accent5">
                        <a:lumMod val="20000"/>
                        <a:lumOff val="80000"/>
                      </a:schemeClr>
                    </a:solidFill>
                  </a:tcPr>
                </a:tc>
                <a:extLst>
                  <a:ext uri="{0D108BD9-81ED-4DB2-BD59-A6C34878D82A}">
                    <a16:rowId xmlns:a16="http://schemas.microsoft.com/office/drawing/2014/main" val="89042014"/>
                  </a:ext>
                </a:extLst>
              </a:tr>
              <a:tr h="326173">
                <a:tc>
                  <a:txBody>
                    <a:bodyPr/>
                    <a:lstStyle/>
                    <a:p>
                      <a:pPr lvl="0">
                        <a:buNone/>
                      </a:pPr>
                      <a:r>
                        <a:rPr lang="en-US" sz="1400"/>
                        <a:t>Electricity demand of MED</a:t>
                      </a:r>
                    </a:p>
                  </a:txBody>
                  <a:tcPr>
                    <a:solidFill>
                      <a:srgbClr val="C7E1F0"/>
                    </a:solidFill>
                  </a:tcPr>
                </a:tc>
                <a:tc>
                  <a:txBody>
                    <a:bodyPr/>
                    <a:lstStyle/>
                    <a:p>
                      <a:pPr lvl="0">
                        <a:buNone/>
                      </a:pPr>
                      <a:r>
                        <a:rPr lang="en-US" sz="1400"/>
                        <a:t>kWh/m</a:t>
                      </a:r>
                      <a:r>
                        <a:rPr lang="en-US" sz="1400" baseline="30000"/>
                        <a:t>3</a:t>
                      </a:r>
                    </a:p>
                  </a:txBody>
                  <a:tcPr>
                    <a:solidFill>
                      <a:srgbClr val="C7E1F0"/>
                    </a:solidFill>
                  </a:tcPr>
                </a:tc>
                <a:tc>
                  <a:txBody>
                    <a:bodyPr/>
                    <a:lstStyle/>
                    <a:p>
                      <a:pPr lvl="0">
                        <a:buNone/>
                      </a:pPr>
                      <a:r>
                        <a:rPr lang="en-US" sz="1400" baseline="0"/>
                        <a:t>0.95</a:t>
                      </a:r>
                    </a:p>
                  </a:txBody>
                  <a:tcPr>
                    <a:solidFill>
                      <a:schemeClr val="accent5">
                        <a:lumMod val="20000"/>
                        <a:lumOff val="80000"/>
                      </a:schemeClr>
                    </a:solidFill>
                  </a:tcPr>
                </a:tc>
                <a:extLst>
                  <a:ext uri="{0D108BD9-81ED-4DB2-BD59-A6C34878D82A}">
                    <a16:rowId xmlns:a16="http://schemas.microsoft.com/office/drawing/2014/main" val="393497147"/>
                  </a:ext>
                </a:extLst>
              </a:tr>
              <a:tr h="326173">
                <a:tc>
                  <a:txBody>
                    <a:bodyPr/>
                    <a:lstStyle/>
                    <a:p>
                      <a:pPr lvl="0">
                        <a:buNone/>
                      </a:pPr>
                      <a:r>
                        <a:rPr lang="en-US" sz="1400"/>
                        <a:t>Decommissioning Cost</a:t>
                      </a:r>
                    </a:p>
                  </a:txBody>
                  <a:tcPr>
                    <a:solidFill>
                      <a:srgbClr val="C7E1F0"/>
                    </a:solidFill>
                  </a:tcPr>
                </a:tc>
                <a:tc>
                  <a:txBody>
                    <a:bodyPr/>
                    <a:lstStyle/>
                    <a:p>
                      <a:pPr lvl="0">
                        <a:buNone/>
                      </a:pPr>
                      <a:r>
                        <a:rPr lang="en-US" sz="1400"/>
                        <a:t>USD</a:t>
                      </a:r>
                    </a:p>
                  </a:txBody>
                  <a:tcPr>
                    <a:solidFill>
                      <a:srgbClr val="C7E1F0"/>
                    </a:solidFill>
                  </a:tcPr>
                </a:tc>
                <a:tc>
                  <a:txBody>
                    <a:bodyPr/>
                    <a:lstStyle/>
                    <a:p>
                      <a:pPr lvl="0">
                        <a:buNone/>
                      </a:pPr>
                      <a:r>
                        <a:rPr lang="en-US" sz="1400"/>
                        <a:t>0</a:t>
                      </a:r>
                    </a:p>
                  </a:txBody>
                  <a:tcPr>
                    <a:solidFill>
                      <a:schemeClr val="accent5">
                        <a:lumMod val="20000"/>
                        <a:lumOff val="80000"/>
                      </a:schemeClr>
                    </a:solidFill>
                  </a:tcPr>
                </a:tc>
                <a:extLst>
                  <a:ext uri="{0D108BD9-81ED-4DB2-BD59-A6C34878D82A}">
                    <a16:rowId xmlns:a16="http://schemas.microsoft.com/office/drawing/2014/main" val="2708979049"/>
                  </a:ext>
                </a:extLst>
              </a:tr>
            </a:tbl>
          </a:graphicData>
        </a:graphic>
      </p:graphicFrame>
      <p:sp>
        <p:nvSpPr>
          <p:cNvPr id="4" name="TextBox 3">
            <a:extLst>
              <a:ext uri="{FF2B5EF4-FFF2-40B4-BE49-F238E27FC236}">
                <a16:creationId xmlns:a16="http://schemas.microsoft.com/office/drawing/2014/main" id="{C62BA8B6-B645-A4CE-95B6-D14E232B225C}"/>
              </a:ext>
            </a:extLst>
          </p:cNvPr>
          <p:cNvSpPr txBox="1"/>
          <p:nvPr/>
        </p:nvSpPr>
        <p:spPr>
          <a:xfrm>
            <a:off x="1118482" y="1165440"/>
            <a:ext cx="32627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Economic Input Parameters</a:t>
            </a:r>
          </a:p>
        </p:txBody>
      </p:sp>
      <p:sp>
        <p:nvSpPr>
          <p:cNvPr id="5" name="Arrow: Right 4">
            <a:extLst>
              <a:ext uri="{FF2B5EF4-FFF2-40B4-BE49-F238E27FC236}">
                <a16:creationId xmlns:a16="http://schemas.microsoft.com/office/drawing/2014/main" id="{036BBB57-DC55-54A5-578F-37C8C5571128}"/>
              </a:ext>
            </a:extLst>
          </p:cNvPr>
          <p:cNvSpPr/>
          <p:nvPr/>
        </p:nvSpPr>
        <p:spPr>
          <a:xfrm>
            <a:off x="6415693" y="3568438"/>
            <a:ext cx="1320791" cy="538259"/>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766CE9-3879-063B-CC64-A82EEF57390B}"/>
              </a:ext>
            </a:extLst>
          </p:cNvPr>
          <p:cNvSpPr txBox="1"/>
          <p:nvPr/>
        </p:nvSpPr>
        <p:spPr>
          <a:xfrm>
            <a:off x="8325716" y="3323028"/>
            <a:ext cx="2078181" cy="830997"/>
          </a:xfrm>
          <a:prstGeom prst="rect">
            <a:avLst/>
          </a:prstGeom>
          <a:solidFill>
            <a:srgbClr val="82BAE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t>LCOW</a:t>
            </a:r>
          </a:p>
        </p:txBody>
      </p:sp>
      <p:sp>
        <p:nvSpPr>
          <p:cNvPr id="7" name="TextBox 6">
            <a:extLst>
              <a:ext uri="{FF2B5EF4-FFF2-40B4-BE49-F238E27FC236}">
                <a16:creationId xmlns:a16="http://schemas.microsoft.com/office/drawing/2014/main" id="{DF681018-E74B-F837-0089-CD4FA5059313}"/>
              </a:ext>
            </a:extLst>
          </p:cNvPr>
          <p:cNvSpPr txBox="1"/>
          <p:nvPr/>
        </p:nvSpPr>
        <p:spPr>
          <a:xfrm>
            <a:off x="7732569" y="1165440"/>
            <a:ext cx="32627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Economic Analysis Output</a:t>
            </a:r>
          </a:p>
        </p:txBody>
      </p:sp>
      <p:sp>
        <p:nvSpPr>
          <p:cNvPr id="8" name="TextBox 7">
            <a:extLst>
              <a:ext uri="{FF2B5EF4-FFF2-40B4-BE49-F238E27FC236}">
                <a16:creationId xmlns:a16="http://schemas.microsoft.com/office/drawing/2014/main" id="{634BCEA8-4D9C-F7EB-6396-9DBCF451EEC5}"/>
              </a:ext>
            </a:extLst>
          </p:cNvPr>
          <p:cNvSpPr txBox="1"/>
          <p:nvPr/>
        </p:nvSpPr>
        <p:spPr>
          <a:xfrm>
            <a:off x="8322830" y="4287693"/>
            <a:ext cx="2083953" cy="1477328"/>
          </a:xfrm>
          <a:prstGeom prst="rect">
            <a:avLst/>
          </a:prstGeom>
          <a:solidFill>
            <a:schemeClr val="accent5">
              <a:lumMod val="20000"/>
              <a:lumOff val="80000"/>
            </a:schemeClr>
          </a:solid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b="1"/>
              <a:t>Winter:</a:t>
            </a:r>
          </a:p>
          <a:p>
            <a:r>
              <a:rPr lang="en-US" sz="1800" b="1"/>
              <a:t>2.57 USD/m</a:t>
            </a:r>
            <a:r>
              <a:rPr lang="en-US" sz="1800" b="1" baseline="30000"/>
              <a:t>3</a:t>
            </a:r>
            <a:r>
              <a:rPr lang="en-US" sz="1800" b="1"/>
              <a:t> </a:t>
            </a:r>
          </a:p>
          <a:p>
            <a:endParaRPr lang="en-US" sz="1800" b="1"/>
          </a:p>
          <a:p>
            <a:r>
              <a:rPr lang="en-US" sz="1800" b="1"/>
              <a:t>Summer:</a:t>
            </a:r>
          </a:p>
          <a:p>
            <a:r>
              <a:rPr lang="en-US" sz="1800" b="1"/>
              <a:t>2.66 USD/m</a:t>
            </a:r>
            <a:r>
              <a:rPr lang="en-US" sz="1800" b="1" baseline="30000"/>
              <a:t>3</a:t>
            </a:r>
            <a:r>
              <a:rPr lang="en-US" sz="1800" b="1"/>
              <a:t> </a:t>
            </a:r>
          </a:p>
        </p:txBody>
      </p:sp>
      <p:sp>
        <p:nvSpPr>
          <p:cNvPr id="9" name="Slide Number Placeholder 8">
            <a:extLst>
              <a:ext uri="{FF2B5EF4-FFF2-40B4-BE49-F238E27FC236}">
                <a16:creationId xmlns:a16="http://schemas.microsoft.com/office/drawing/2014/main" id="{3FA33BB0-B734-91FF-9F75-C5F514EEF606}"/>
              </a:ext>
            </a:extLst>
          </p:cNvPr>
          <p:cNvSpPr>
            <a:spLocks noGrp="1"/>
          </p:cNvSpPr>
          <p:nvPr>
            <p:ph type="sldNum" idx="12"/>
          </p:nvPr>
        </p:nvSpPr>
        <p:spPr/>
        <p:txBody>
          <a:bodyPr/>
          <a:lstStyle/>
          <a:p>
            <a:fld id="{00000000-1234-1234-1234-123412341234}" type="slidenum">
              <a:rPr lang="de-CH"/>
              <a:t>14</a:t>
            </a:fld>
            <a:endParaRPr lang="en-US"/>
          </a:p>
        </p:txBody>
      </p:sp>
    </p:spTree>
    <p:extLst>
      <p:ext uri="{BB962C8B-B14F-4D97-AF65-F5344CB8AC3E}">
        <p14:creationId xmlns:p14="http://schemas.microsoft.com/office/powerpoint/2010/main" val="402795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ECE7-FAE2-CEB2-8C20-93E26CADC971}"/>
              </a:ext>
            </a:extLst>
          </p:cNvPr>
          <p:cNvSpPr>
            <a:spLocks noGrp="1"/>
          </p:cNvSpPr>
          <p:nvPr>
            <p:ph type="title"/>
          </p:nvPr>
        </p:nvSpPr>
        <p:spPr/>
        <p:txBody>
          <a:bodyPr/>
          <a:lstStyle/>
          <a:p>
            <a:r>
              <a:rPr lang="en-US" sz="4000" b="1">
                <a:latin typeface="Calibri"/>
                <a:cs typeface="Calibri Light"/>
              </a:rPr>
              <a:t>The HP MED system LCOW is higher than competing desalination prices</a:t>
            </a:r>
          </a:p>
        </p:txBody>
      </p:sp>
      <p:sp>
        <p:nvSpPr>
          <p:cNvPr id="8" name="TextBox 7">
            <a:extLst>
              <a:ext uri="{FF2B5EF4-FFF2-40B4-BE49-F238E27FC236}">
                <a16:creationId xmlns:a16="http://schemas.microsoft.com/office/drawing/2014/main" id="{634BCEA8-4D9C-F7EB-6396-9DBCF451EEC5}"/>
              </a:ext>
            </a:extLst>
          </p:cNvPr>
          <p:cNvSpPr txBox="1"/>
          <p:nvPr/>
        </p:nvSpPr>
        <p:spPr>
          <a:xfrm>
            <a:off x="2059421" y="2925330"/>
            <a:ext cx="2083953" cy="1477328"/>
          </a:xfrm>
          <a:prstGeom prst="rect">
            <a:avLst/>
          </a:prstGeom>
          <a:solidFill>
            <a:schemeClr val="accent5">
              <a:lumMod val="20000"/>
              <a:lumOff val="80000"/>
            </a:schemeClr>
          </a:solid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b="1"/>
              <a:t>Winter:</a:t>
            </a:r>
          </a:p>
          <a:p>
            <a:r>
              <a:rPr lang="en-US" sz="1800" b="1"/>
              <a:t>2.57 USD/m</a:t>
            </a:r>
            <a:r>
              <a:rPr lang="en-US" sz="1800" b="1" baseline="30000"/>
              <a:t>3</a:t>
            </a:r>
            <a:r>
              <a:rPr lang="en-US" sz="1800" b="1"/>
              <a:t> </a:t>
            </a:r>
          </a:p>
          <a:p>
            <a:endParaRPr lang="en-US" sz="1800" b="1"/>
          </a:p>
          <a:p>
            <a:r>
              <a:rPr lang="en-US" sz="1800" b="1"/>
              <a:t>Summer:</a:t>
            </a:r>
          </a:p>
          <a:p>
            <a:r>
              <a:rPr lang="en-US" sz="1800" b="1"/>
              <a:t>2.66 USD/m</a:t>
            </a:r>
            <a:r>
              <a:rPr lang="en-US" sz="1800" b="1" baseline="30000"/>
              <a:t>3</a:t>
            </a:r>
            <a:r>
              <a:rPr lang="en-US" sz="1800" b="1"/>
              <a:t> </a:t>
            </a:r>
          </a:p>
        </p:txBody>
      </p:sp>
      <p:sp>
        <p:nvSpPr>
          <p:cNvPr id="4" name="TextBox 3">
            <a:extLst>
              <a:ext uri="{FF2B5EF4-FFF2-40B4-BE49-F238E27FC236}">
                <a16:creationId xmlns:a16="http://schemas.microsoft.com/office/drawing/2014/main" id="{B409B019-E7EC-5840-9A45-81B4B7109AAB}"/>
              </a:ext>
            </a:extLst>
          </p:cNvPr>
          <p:cNvSpPr txBox="1"/>
          <p:nvPr/>
        </p:nvSpPr>
        <p:spPr>
          <a:xfrm>
            <a:off x="1470617" y="2008259"/>
            <a:ext cx="32627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HP MED System LCOW</a:t>
            </a:r>
          </a:p>
        </p:txBody>
      </p:sp>
      <p:cxnSp>
        <p:nvCxnSpPr>
          <p:cNvPr id="5" name="Straight Arrow Connector 4">
            <a:extLst>
              <a:ext uri="{FF2B5EF4-FFF2-40B4-BE49-F238E27FC236}">
                <a16:creationId xmlns:a16="http://schemas.microsoft.com/office/drawing/2014/main" id="{7D105FBB-6808-C4C6-CF98-23F6B3B4556E}"/>
              </a:ext>
            </a:extLst>
          </p:cNvPr>
          <p:cNvCxnSpPr/>
          <p:nvPr/>
        </p:nvCxnSpPr>
        <p:spPr>
          <a:xfrm>
            <a:off x="6094845" y="1866103"/>
            <a:ext cx="8084" cy="4106711"/>
          </a:xfrm>
          <a:prstGeom prst="straightConnector1">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E8A09A6-5A02-93D0-8C57-CD684B6C0977}"/>
              </a:ext>
            </a:extLst>
          </p:cNvPr>
          <p:cNvSpPr txBox="1"/>
          <p:nvPr/>
        </p:nvSpPr>
        <p:spPr>
          <a:xfrm>
            <a:off x="6560385" y="2008259"/>
            <a:ext cx="43178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Competing Desalination Prices</a:t>
            </a:r>
          </a:p>
        </p:txBody>
      </p:sp>
      <p:sp>
        <p:nvSpPr>
          <p:cNvPr id="7" name="TextBox 6">
            <a:extLst>
              <a:ext uri="{FF2B5EF4-FFF2-40B4-BE49-F238E27FC236}">
                <a16:creationId xmlns:a16="http://schemas.microsoft.com/office/drawing/2014/main" id="{72D2E29A-18EB-CF48-CDDD-B9A28E6D2AD2}"/>
              </a:ext>
            </a:extLst>
          </p:cNvPr>
          <p:cNvSpPr txBox="1"/>
          <p:nvPr/>
        </p:nvSpPr>
        <p:spPr>
          <a:xfrm>
            <a:off x="6941038" y="2928326"/>
            <a:ext cx="3558441" cy="923330"/>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Contract for Jeddah's King Abdulaziz International Airport:</a:t>
            </a:r>
          </a:p>
          <a:p>
            <a:r>
              <a:rPr lang="en-US" sz="1800" b="1"/>
              <a:t>0.92 USD/m</a:t>
            </a:r>
            <a:r>
              <a:rPr lang="en-US" sz="1800" b="1" baseline="30000"/>
              <a:t>3</a:t>
            </a:r>
            <a:endParaRPr lang="en-US" b="1" baseline="30000"/>
          </a:p>
        </p:txBody>
      </p:sp>
      <p:sp>
        <p:nvSpPr>
          <p:cNvPr id="9" name="TextBox 8">
            <a:extLst>
              <a:ext uri="{FF2B5EF4-FFF2-40B4-BE49-F238E27FC236}">
                <a16:creationId xmlns:a16="http://schemas.microsoft.com/office/drawing/2014/main" id="{B5528BEC-8E25-19E4-CF7C-0ACC738B34EA}"/>
              </a:ext>
            </a:extLst>
          </p:cNvPr>
          <p:cNvSpPr txBox="1"/>
          <p:nvPr/>
        </p:nvSpPr>
        <p:spPr>
          <a:xfrm>
            <a:off x="6941037" y="4227634"/>
            <a:ext cx="3548673" cy="646331"/>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Record low bid in Saudi Arabia: </a:t>
            </a:r>
          </a:p>
          <a:p>
            <a:r>
              <a:rPr lang="en-US" sz="1800" b="1"/>
              <a:t>0.412 USD/m</a:t>
            </a:r>
            <a:r>
              <a:rPr lang="en-US" sz="1800" b="1" baseline="30000"/>
              <a:t>3</a:t>
            </a:r>
            <a:endParaRPr lang="en-US" b="1" baseline="30000"/>
          </a:p>
        </p:txBody>
      </p:sp>
      <p:sp>
        <p:nvSpPr>
          <p:cNvPr id="3" name="TextBox 2">
            <a:extLst>
              <a:ext uri="{FF2B5EF4-FFF2-40B4-BE49-F238E27FC236}">
                <a16:creationId xmlns:a16="http://schemas.microsoft.com/office/drawing/2014/main" id="{D8867CB0-8E5E-330D-D1C1-6C16B8740E63}"/>
              </a:ext>
            </a:extLst>
          </p:cNvPr>
          <p:cNvSpPr txBox="1"/>
          <p:nvPr/>
        </p:nvSpPr>
        <p:spPr>
          <a:xfrm>
            <a:off x="6894079" y="5401829"/>
            <a:ext cx="45673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*Both prices are for sea water RO desalination</a:t>
            </a:r>
          </a:p>
        </p:txBody>
      </p:sp>
      <p:sp>
        <p:nvSpPr>
          <p:cNvPr id="10" name="Slide Number Placeholder 9">
            <a:extLst>
              <a:ext uri="{FF2B5EF4-FFF2-40B4-BE49-F238E27FC236}">
                <a16:creationId xmlns:a16="http://schemas.microsoft.com/office/drawing/2014/main" id="{584662B4-B57F-DCD6-4530-D8EBF690F397}"/>
              </a:ext>
            </a:extLst>
          </p:cNvPr>
          <p:cNvSpPr>
            <a:spLocks noGrp="1"/>
          </p:cNvSpPr>
          <p:nvPr>
            <p:ph type="sldNum" idx="12"/>
          </p:nvPr>
        </p:nvSpPr>
        <p:spPr/>
        <p:txBody>
          <a:bodyPr/>
          <a:lstStyle/>
          <a:p>
            <a:fld id="{00000000-1234-1234-1234-123412341234}" type="slidenum">
              <a:rPr lang="de-CH"/>
              <a:t>15</a:t>
            </a:fld>
            <a:endParaRPr lang="en-US"/>
          </a:p>
        </p:txBody>
      </p:sp>
    </p:spTree>
    <p:extLst>
      <p:ext uri="{BB962C8B-B14F-4D97-AF65-F5344CB8AC3E}">
        <p14:creationId xmlns:p14="http://schemas.microsoft.com/office/powerpoint/2010/main" val="11629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ECE7-FAE2-CEB2-8C20-93E26CADC971}"/>
              </a:ext>
            </a:extLst>
          </p:cNvPr>
          <p:cNvSpPr>
            <a:spLocks noGrp="1"/>
          </p:cNvSpPr>
          <p:nvPr>
            <p:ph type="title"/>
          </p:nvPr>
        </p:nvSpPr>
        <p:spPr/>
        <p:txBody>
          <a:bodyPr/>
          <a:lstStyle/>
          <a:p>
            <a:r>
              <a:rPr lang="en-US" sz="4000" b="1">
                <a:latin typeface="Calibri"/>
                <a:cs typeface="Calibri Light"/>
              </a:rPr>
              <a:t>Why consider the HP MED system over conventional desalination?</a:t>
            </a:r>
          </a:p>
        </p:txBody>
      </p:sp>
      <p:sp>
        <p:nvSpPr>
          <p:cNvPr id="12" name="TextBox 11">
            <a:extLst>
              <a:ext uri="{FF2B5EF4-FFF2-40B4-BE49-F238E27FC236}">
                <a16:creationId xmlns:a16="http://schemas.microsoft.com/office/drawing/2014/main" id="{CF5D730E-FE52-6A52-F692-6862F9C69ED1}"/>
              </a:ext>
            </a:extLst>
          </p:cNvPr>
          <p:cNvSpPr txBox="1"/>
          <p:nvPr/>
        </p:nvSpPr>
        <p:spPr>
          <a:xfrm>
            <a:off x="1235362" y="2622262"/>
            <a:ext cx="440574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The actual LCOW may be lower than our estimate</a:t>
            </a:r>
          </a:p>
          <a:p>
            <a:pPr marL="285750" indent="-285750">
              <a:buChar char="•"/>
            </a:pPr>
            <a:r>
              <a:rPr lang="en-US" sz="2000"/>
              <a:t>Limited data on costs</a:t>
            </a:r>
          </a:p>
          <a:p>
            <a:endParaRPr lang="en-US" sz="2000"/>
          </a:p>
          <a:p>
            <a:r>
              <a:rPr lang="en-US" sz="2000"/>
              <a:t>Potential for coupling</a:t>
            </a:r>
          </a:p>
          <a:p>
            <a:pPr marL="285750" indent="-285750">
              <a:buChar char="•"/>
            </a:pPr>
            <a:r>
              <a:rPr lang="en-US" sz="2000"/>
              <a:t>District Cooling</a:t>
            </a:r>
          </a:p>
          <a:p>
            <a:pPr marL="285750" indent="-285750">
              <a:buChar char="•"/>
            </a:pPr>
            <a:r>
              <a:rPr lang="en-US" sz="2000"/>
              <a:t>Renewable energy storage</a:t>
            </a:r>
          </a:p>
          <a:p>
            <a:pPr marL="285750" indent="-285750">
              <a:buChar char="•"/>
            </a:pPr>
            <a:r>
              <a:rPr lang="en-US" sz="2000"/>
              <a:t>Frequency control</a:t>
            </a:r>
          </a:p>
        </p:txBody>
      </p:sp>
      <p:sp>
        <p:nvSpPr>
          <p:cNvPr id="13" name="Flowchart: Connector 12">
            <a:extLst>
              <a:ext uri="{FF2B5EF4-FFF2-40B4-BE49-F238E27FC236}">
                <a16:creationId xmlns:a16="http://schemas.microsoft.com/office/drawing/2014/main" id="{67CC1BC1-521B-06FD-3765-E2605BED59BB}"/>
              </a:ext>
            </a:extLst>
          </p:cNvPr>
          <p:cNvSpPr/>
          <p:nvPr/>
        </p:nvSpPr>
        <p:spPr>
          <a:xfrm>
            <a:off x="7917960" y="2727390"/>
            <a:ext cx="2198076" cy="2256691"/>
          </a:xfrm>
          <a:prstGeom prst="flowChartConnector">
            <a:avLst/>
          </a:prstGeom>
          <a:solidFill>
            <a:srgbClr val="D417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9AB495F5-C252-EAEC-0805-E7980F5D9024}"/>
              </a:ext>
            </a:extLst>
          </p:cNvPr>
          <p:cNvSpPr/>
          <p:nvPr/>
        </p:nvSpPr>
        <p:spPr>
          <a:xfrm>
            <a:off x="8035191" y="2873927"/>
            <a:ext cx="1963613" cy="1963612"/>
          </a:xfrm>
          <a:prstGeom prst="flowChartConnector">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54FE043-2EE9-415F-AA3D-38C895594FE6}"/>
              </a:ext>
            </a:extLst>
          </p:cNvPr>
          <p:cNvSpPr/>
          <p:nvPr/>
        </p:nvSpPr>
        <p:spPr>
          <a:xfrm>
            <a:off x="8174404" y="3010698"/>
            <a:ext cx="1690076" cy="1680308"/>
          </a:xfrm>
          <a:prstGeom prst="flowChartConnecto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23F6CDB2-5C78-F8EB-32C8-30B7AE684834}"/>
              </a:ext>
            </a:extLst>
          </p:cNvPr>
          <p:cNvSpPr/>
          <p:nvPr/>
        </p:nvSpPr>
        <p:spPr>
          <a:xfrm>
            <a:off x="8306288" y="3130371"/>
            <a:ext cx="1426307" cy="1445844"/>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cs typeface="Calibri"/>
            </a:endParaRPr>
          </a:p>
        </p:txBody>
      </p:sp>
      <p:sp>
        <p:nvSpPr>
          <p:cNvPr id="17" name="TextBox 16">
            <a:extLst>
              <a:ext uri="{FF2B5EF4-FFF2-40B4-BE49-F238E27FC236}">
                <a16:creationId xmlns:a16="http://schemas.microsoft.com/office/drawing/2014/main" id="{CA735438-59EE-F375-93DA-E9B53846D06B}"/>
              </a:ext>
            </a:extLst>
          </p:cNvPr>
          <p:cNvSpPr txBox="1"/>
          <p:nvPr/>
        </p:nvSpPr>
        <p:spPr>
          <a:xfrm>
            <a:off x="8291079" y="3561771"/>
            <a:ext cx="14443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MAN ETES Heat Pump</a:t>
            </a:r>
          </a:p>
        </p:txBody>
      </p:sp>
      <p:cxnSp>
        <p:nvCxnSpPr>
          <p:cNvPr id="18" name="Straight Arrow Connector 17">
            <a:extLst>
              <a:ext uri="{FF2B5EF4-FFF2-40B4-BE49-F238E27FC236}">
                <a16:creationId xmlns:a16="http://schemas.microsoft.com/office/drawing/2014/main" id="{29417908-5FC2-0D2C-22C1-BC658FCDEEB5}"/>
              </a:ext>
            </a:extLst>
          </p:cNvPr>
          <p:cNvCxnSpPr/>
          <p:nvPr/>
        </p:nvCxnSpPr>
        <p:spPr>
          <a:xfrm>
            <a:off x="9008631" y="2427719"/>
            <a:ext cx="13854" cy="394856"/>
          </a:xfrm>
          <a:prstGeom prst="straightConnector1">
            <a:avLst/>
          </a:prstGeom>
          <a:ln w="57150">
            <a:solidFill>
              <a:srgbClr val="D41717"/>
            </a:solidFill>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195AB632-5F9F-99CD-565B-CAC1D0915062}"/>
              </a:ext>
            </a:extLst>
          </p:cNvPr>
          <p:cNvSpPr/>
          <p:nvPr/>
        </p:nvSpPr>
        <p:spPr>
          <a:xfrm>
            <a:off x="8164078" y="1324842"/>
            <a:ext cx="1702954" cy="1108361"/>
          </a:xfrm>
          <a:prstGeom prst="flowChartConnector">
            <a:avLst/>
          </a:prstGeom>
          <a:solidFill>
            <a:schemeClr val="bg1"/>
          </a:solidFill>
          <a:ln w="57150">
            <a:solidFill>
              <a:srgbClr val="D417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E18C227-2119-7DB8-C061-B87A77ABFAB9}"/>
              </a:ext>
            </a:extLst>
          </p:cNvPr>
          <p:cNvSpPr txBox="1"/>
          <p:nvPr/>
        </p:nvSpPr>
        <p:spPr>
          <a:xfrm>
            <a:off x="8116453" y="1587500"/>
            <a:ext cx="17907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MED Desalination</a:t>
            </a:r>
          </a:p>
        </p:txBody>
      </p:sp>
      <p:sp>
        <p:nvSpPr>
          <p:cNvPr id="21" name="Flowchart: Connector 20">
            <a:extLst>
              <a:ext uri="{FF2B5EF4-FFF2-40B4-BE49-F238E27FC236}">
                <a16:creationId xmlns:a16="http://schemas.microsoft.com/office/drawing/2014/main" id="{EAA771D4-DCBC-D0F0-99A8-A1422115EFB2}"/>
              </a:ext>
            </a:extLst>
          </p:cNvPr>
          <p:cNvSpPr/>
          <p:nvPr/>
        </p:nvSpPr>
        <p:spPr>
          <a:xfrm>
            <a:off x="6600756" y="5311393"/>
            <a:ext cx="1171864" cy="1108361"/>
          </a:xfrm>
          <a:prstGeom prst="flowChartConnector">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D30D209F-C270-5FF9-F43B-A04FEFB2DD01}"/>
              </a:ext>
            </a:extLst>
          </p:cNvPr>
          <p:cNvCxnSpPr>
            <a:cxnSpLocks/>
          </p:cNvCxnSpPr>
          <p:nvPr/>
        </p:nvCxnSpPr>
        <p:spPr>
          <a:xfrm flipH="1">
            <a:off x="7403204" y="4636539"/>
            <a:ext cx="1026212" cy="708291"/>
          </a:xfrm>
          <a:prstGeom prst="straightConnector1">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05634AB-03E0-93D7-286F-0C8C9D0E7B29}"/>
              </a:ext>
            </a:extLst>
          </p:cNvPr>
          <p:cNvSpPr txBox="1"/>
          <p:nvPr/>
        </p:nvSpPr>
        <p:spPr>
          <a:xfrm>
            <a:off x="6376911" y="5575700"/>
            <a:ext cx="16117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District Cooling</a:t>
            </a:r>
          </a:p>
        </p:txBody>
      </p:sp>
      <p:cxnSp>
        <p:nvCxnSpPr>
          <p:cNvPr id="24" name="Straight Arrow Connector 23">
            <a:extLst>
              <a:ext uri="{FF2B5EF4-FFF2-40B4-BE49-F238E27FC236}">
                <a16:creationId xmlns:a16="http://schemas.microsoft.com/office/drawing/2014/main" id="{1DDD2B9F-A557-B605-BC02-1F7E71599367}"/>
              </a:ext>
            </a:extLst>
          </p:cNvPr>
          <p:cNvCxnSpPr/>
          <p:nvPr/>
        </p:nvCxnSpPr>
        <p:spPr>
          <a:xfrm flipV="1">
            <a:off x="6746718" y="5097862"/>
            <a:ext cx="4675250" cy="11991"/>
          </a:xfrm>
          <a:prstGeom prst="straightConnector1">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C93DC838-F949-5A03-CAA8-F1B4822B6DDA}"/>
              </a:ext>
            </a:extLst>
          </p:cNvPr>
          <p:cNvSpPr/>
          <p:nvPr/>
        </p:nvSpPr>
        <p:spPr>
          <a:xfrm>
            <a:off x="8352418" y="5404272"/>
            <a:ext cx="1385454" cy="1102587"/>
          </a:xfrm>
          <a:prstGeom prst="flowChartConnector">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38C97CC-F9BC-95E0-649F-1F3B90B4FAFE}"/>
              </a:ext>
            </a:extLst>
          </p:cNvPr>
          <p:cNvCxnSpPr>
            <a:cxnSpLocks/>
          </p:cNvCxnSpPr>
          <p:nvPr/>
        </p:nvCxnSpPr>
        <p:spPr>
          <a:xfrm>
            <a:off x="9014296" y="4651026"/>
            <a:ext cx="8567" cy="754492"/>
          </a:xfrm>
          <a:prstGeom prst="straightConnector1">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0CA6D3B-2041-26A1-9063-C50190F8D0B8}"/>
              </a:ext>
            </a:extLst>
          </p:cNvPr>
          <p:cNvSpPr txBox="1"/>
          <p:nvPr/>
        </p:nvSpPr>
        <p:spPr>
          <a:xfrm>
            <a:off x="8234174" y="5583415"/>
            <a:ext cx="16117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Renewable Energy Source</a:t>
            </a:r>
          </a:p>
        </p:txBody>
      </p:sp>
      <p:sp>
        <p:nvSpPr>
          <p:cNvPr id="28" name="TextBox 27">
            <a:extLst>
              <a:ext uri="{FF2B5EF4-FFF2-40B4-BE49-F238E27FC236}">
                <a16:creationId xmlns:a16="http://schemas.microsoft.com/office/drawing/2014/main" id="{3C20F217-C0BA-B438-6C21-0675D51995C2}"/>
              </a:ext>
            </a:extLst>
          </p:cNvPr>
          <p:cNvSpPr txBox="1"/>
          <p:nvPr/>
        </p:nvSpPr>
        <p:spPr>
          <a:xfrm>
            <a:off x="7185602" y="2171988"/>
            <a:ext cx="1119908" cy="73474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D41717"/>
                </a:solidFill>
              </a:rPr>
              <a:t>Heat</a:t>
            </a:r>
          </a:p>
          <a:p>
            <a:r>
              <a:rPr lang="en-US" b="1">
                <a:solidFill>
                  <a:srgbClr val="0070C0"/>
                </a:solidFill>
              </a:rPr>
              <a:t>Cold</a:t>
            </a:r>
          </a:p>
          <a:p>
            <a:r>
              <a:rPr lang="en-US" b="1">
                <a:solidFill>
                  <a:srgbClr val="92D050"/>
                </a:solidFill>
              </a:rPr>
              <a:t>Electricity</a:t>
            </a:r>
            <a:endParaRPr lang="en-US" b="1">
              <a:solidFill>
                <a:srgbClr val="0070C0"/>
              </a:solidFill>
            </a:endParaRPr>
          </a:p>
        </p:txBody>
      </p:sp>
      <p:sp>
        <p:nvSpPr>
          <p:cNvPr id="3" name="Flowchart: Connector 2">
            <a:extLst>
              <a:ext uri="{FF2B5EF4-FFF2-40B4-BE49-F238E27FC236}">
                <a16:creationId xmlns:a16="http://schemas.microsoft.com/office/drawing/2014/main" id="{04103C34-5D39-3327-974D-2CE49AC416C6}"/>
              </a:ext>
            </a:extLst>
          </p:cNvPr>
          <p:cNvSpPr/>
          <p:nvPr/>
        </p:nvSpPr>
        <p:spPr>
          <a:xfrm>
            <a:off x="10179869" y="5309864"/>
            <a:ext cx="1216870" cy="1102587"/>
          </a:xfrm>
          <a:prstGeom prst="flowChartConnector">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547FB0-978C-94E3-5EAD-BCCC27F976BF}"/>
              </a:ext>
            </a:extLst>
          </p:cNvPr>
          <p:cNvSpPr txBox="1"/>
          <p:nvPr/>
        </p:nvSpPr>
        <p:spPr>
          <a:xfrm>
            <a:off x="9994191" y="5569928"/>
            <a:ext cx="16117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Frequency Control</a:t>
            </a:r>
          </a:p>
        </p:txBody>
      </p:sp>
      <p:cxnSp>
        <p:nvCxnSpPr>
          <p:cNvPr id="5" name="Straight Arrow Connector 4">
            <a:extLst>
              <a:ext uri="{FF2B5EF4-FFF2-40B4-BE49-F238E27FC236}">
                <a16:creationId xmlns:a16="http://schemas.microsoft.com/office/drawing/2014/main" id="{9FF3E688-F445-4220-F4ED-8F96B2C5FB99}"/>
              </a:ext>
            </a:extLst>
          </p:cNvPr>
          <p:cNvCxnSpPr>
            <a:cxnSpLocks/>
          </p:cNvCxnSpPr>
          <p:nvPr/>
        </p:nvCxnSpPr>
        <p:spPr>
          <a:xfrm>
            <a:off x="9587481" y="4401521"/>
            <a:ext cx="885204" cy="983767"/>
          </a:xfrm>
          <a:prstGeom prst="straightConnector1">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08FDECD-C3FC-5908-443F-AB06B5B10EDA}"/>
              </a:ext>
            </a:extLst>
          </p:cNvPr>
          <p:cNvSpPr>
            <a:spLocks noGrp="1"/>
          </p:cNvSpPr>
          <p:nvPr>
            <p:ph type="sldNum" idx="12"/>
          </p:nvPr>
        </p:nvSpPr>
        <p:spPr/>
        <p:txBody>
          <a:bodyPr/>
          <a:lstStyle/>
          <a:p>
            <a:fld id="{00000000-1234-1234-1234-123412341234}" type="slidenum">
              <a:rPr lang="de-CH"/>
              <a:t>16</a:t>
            </a:fld>
            <a:endParaRPr lang="en-US"/>
          </a:p>
        </p:txBody>
      </p:sp>
    </p:spTree>
    <p:extLst>
      <p:ext uri="{BB962C8B-B14F-4D97-AF65-F5344CB8AC3E}">
        <p14:creationId xmlns:p14="http://schemas.microsoft.com/office/powerpoint/2010/main" val="5085446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ECE7-FAE2-CEB2-8C20-93E26CADC971}"/>
              </a:ext>
            </a:extLst>
          </p:cNvPr>
          <p:cNvSpPr>
            <a:spLocks noGrp="1"/>
          </p:cNvSpPr>
          <p:nvPr>
            <p:ph type="title"/>
          </p:nvPr>
        </p:nvSpPr>
        <p:spPr/>
        <p:txBody>
          <a:bodyPr/>
          <a:lstStyle/>
          <a:p>
            <a:r>
              <a:rPr lang="en-US" sz="4000" b="1">
                <a:latin typeface="Calibri"/>
                <a:cs typeface="Calibri Light"/>
              </a:rPr>
              <a:t>Conclusion</a:t>
            </a:r>
          </a:p>
        </p:txBody>
      </p:sp>
      <p:pic>
        <p:nvPicPr>
          <p:cNvPr id="6" name="Picture 6" descr="Map&#10;&#10;Description automatically generated">
            <a:extLst>
              <a:ext uri="{FF2B5EF4-FFF2-40B4-BE49-F238E27FC236}">
                <a16:creationId xmlns:a16="http://schemas.microsoft.com/office/drawing/2014/main" id="{79887E20-A53C-0FEE-84A3-79298382796D}"/>
              </a:ext>
            </a:extLst>
          </p:cNvPr>
          <p:cNvPicPr>
            <a:picLocks noChangeAspect="1"/>
          </p:cNvPicPr>
          <p:nvPr/>
        </p:nvPicPr>
        <p:blipFill rotWithShape="1">
          <a:blip r:embed="rId3"/>
          <a:srcRect t="2787" r="-300" b="8239"/>
          <a:stretch/>
        </p:blipFill>
        <p:spPr>
          <a:xfrm>
            <a:off x="5203537" y="1987312"/>
            <a:ext cx="2751432" cy="3184394"/>
          </a:xfrm>
          <a:prstGeom prst="rect">
            <a:avLst/>
          </a:prstGeom>
        </p:spPr>
      </p:pic>
      <p:pic>
        <p:nvPicPr>
          <p:cNvPr id="31" name="Picture 30" descr="Diagram&#10;&#10;Description automatically generated">
            <a:extLst>
              <a:ext uri="{FF2B5EF4-FFF2-40B4-BE49-F238E27FC236}">
                <a16:creationId xmlns:a16="http://schemas.microsoft.com/office/drawing/2014/main" id="{D50BC0FC-BE8C-82CB-7F1E-549613020490}"/>
              </a:ext>
            </a:extLst>
          </p:cNvPr>
          <p:cNvPicPr>
            <a:picLocks noChangeAspect="1"/>
          </p:cNvPicPr>
          <p:nvPr/>
        </p:nvPicPr>
        <p:blipFill>
          <a:blip r:embed="rId4"/>
          <a:stretch>
            <a:fillRect/>
          </a:stretch>
        </p:blipFill>
        <p:spPr>
          <a:xfrm>
            <a:off x="271591" y="2511169"/>
            <a:ext cx="4484861" cy="1828902"/>
          </a:xfrm>
          <a:prstGeom prst="rect">
            <a:avLst/>
          </a:prstGeom>
        </p:spPr>
      </p:pic>
      <p:sp>
        <p:nvSpPr>
          <p:cNvPr id="32" name="TextBox 31">
            <a:extLst>
              <a:ext uri="{FF2B5EF4-FFF2-40B4-BE49-F238E27FC236}">
                <a16:creationId xmlns:a16="http://schemas.microsoft.com/office/drawing/2014/main" id="{8FF6809E-137F-B453-5FF5-F60B05640EB4}"/>
              </a:ext>
            </a:extLst>
          </p:cNvPr>
          <p:cNvSpPr txBox="1"/>
          <p:nvPr/>
        </p:nvSpPr>
        <p:spPr>
          <a:xfrm>
            <a:off x="1350817" y="4509943"/>
            <a:ext cx="270307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Techno-Economic Model</a:t>
            </a:r>
          </a:p>
        </p:txBody>
      </p:sp>
      <p:sp>
        <p:nvSpPr>
          <p:cNvPr id="33" name="TextBox 32">
            <a:extLst>
              <a:ext uri="{FF2B5EF4-FFF2-40B4-BE49-F238E27FC236}">
                <a16:creationId xmlns:a16="http://schemas.microsoft.com/office/drawing/2014/main" id="{6BF8FB1A-69DF-91E2-A1E0-65FF1E10977C}"/>
              </a:ext>
            </a:extLst>
          </p:cNvPr>
          <p:cNvSpPr txBox="1"/>
          <p:nvPr/>
        </p:nvSpPr>
        <p:spPr>
          <a:xfrm>
            <a:off x="5414817" y="5283488"/>
            <a:ext cx="23278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Case Study</a:t>
            </a:r>
          </a:p>
        </p:txBody>
      </p:sp>
      <p:sp>
        <p:nvSpPr>
          <p:cNvPr id="34" name="TextBox 33">
            <a:extLst>
              <a:ext uri="{FF2B5EF4-FFF2-40B4-BE49-F238E27FC236}">
                <a16:creationId xmlns:a16="http://schemas.microsoft.com/office/drawing/2014/main" id="{5AAF70D8-BB2E-E1A7-B78A-C0EC79B9D13F}"/>
              </a:ext>
            </a:extLst>
          </p:cNvPr>
          <p:cNvSpPr txBox="1"/>
          <p:nvPr/>
        </p:nvSpPr>
        <p:spPr>
          <a:xfrm>
            <a:off x="8584044" y="5283488"/>
            <a:ext cx="23278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Future Work</a:t>
            </a:r>
          </a:p>
        </p:txBody>
      </p:sp>
      <p:pic>
        <p:nvPicPr>
          <p:cNvPr id="4" name="Picture 4" descr="Diagram&#10;&#10;Description automatically generated">
            <a:extLst>
              <a:ext uri="{FF2B5EF4-FFF2-40B4-BE49-F238E27FC236}">
                <a16:creationId xmlns:a16="http://schemas.microsoft.com/office/drawing/2014/main" id="{9FD3E5C0-7B53-7492-26C3-96250422DCEC}"/>
              </a:ext>
            </a:extLst>
          </p:cNvPr>
          <p:cNvPicPr>
            <a:picLocks noChangeAspect="1"/>
          </p:cNvPicPr>
          <p:nvPr/>
        </p:nvPicPr>
        <p:blipFill>
          <a:blip r:embed="rId5"/>
          <a:stretch>
            <a:fillRect/>
          </a:stretch>
        </p:blipFill>
        <p:spPr>
          <a:xfrm>
            <a:off x="8373414" y="1953866"/>
            <a:ext cx="2743200" cy="3089787"/>
          </a:xfrm>
          <a:prstGeom prst="rect">
            <a:avLst/>
          </a:prstGeom>
        </p:spPr>
      </p:pic>
      <p:sp>
        <p:nvSpPr>
          <p:cNvPr id="3" name="Slide Number Placeholder 2">
            <a:extLst>
              <a:ext uri="{FF2B5EF4-FFF2-40B4-BE49-F238E27FC236}">
                <a16:creationId xmlns:a16="http://schemas.microsoft.com/office/drawing/2014/main" id="{E51B8A5A-6B5B-623D-8261-A3ACA7D24DCB}"/>
              </a:ext>
            </a:extLst>
          </p:cNvPr>
          <p:cNvSpPr>
            <a:spLocks noGrp="1"/>
          </p:cNvSpPr>
          <p:nvPr>
            <p:ph type="sldNum" idx="12"/>
          </p:nvPr>
        </p:nvSpPr>
        <p:spPr/>
        <p:txBody>
          <a:bodyPr/>
          <a:lstStyle/>
          <a:p>
            <a:fld id="{00000000-1234-1234-1234-123412341234}" type="slidenum">
              <a:rPr lang="de-CH"/>
              <a:t>17</a:t>
            </a:fld>
            <a:endParaRPr lang="en-US"/>
          </a:p>
        </p:txBody>
      </p:sp>
    </p:spTree>
    <p:extLst>
      <p:ext uri="{BB962C8B-B14F-4D97-AF65-F5344CB8AC3E}">
        <p14:creationId xmlns:p14="http://schemas.microsoft.com/office/powerpoint/2010/main" val="34243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B94-C7BF-19E2-B652-1D607B6D7CD7}"/>
              </a:ext>
            </a:extLst>
          </p:cNvPr>
          <p:cNvSpPr>
            <a:spLocks noGrp="1"/>
          </p:cNvSpPr>
          <p:nvPr>
            <p:ph type="title"/>
          </p:nvPr>
        </p:nvSpPr>
        <p:spPr/>
        <p:txBody>
          <a:bodyPr/>
          <a:lstStyle/>
          <a:p>
            <a:r>
              <a:rPr lang="en-US" sz="3200" b="1">
                <a:latin typeface="Calibri"/>
                <a:cs typeface="Calibri"/>
              </a:rPr>
              <a:t>Acknowledgements</a:t>
            </a:r>
          </a:p>
        </p:txBody>
      </p:sp>
      <p:sp>
        <p:nvSpPr>
          <p:cNvPr id="3" name="Text Placeholder 2">
            <a:extLst>
              <a:ext uri="{FF2B5EF4-FFF2-40B4-BE49-F238E27FC236}">
                <a16:creationId xmlns:a16="http://schemas.microsoft.com/office/drawing/2014/main" id="{A9842DE2-28FF-14FC-2241-1FA4B8C9320E}"/>
              </a:ext>
            </a:extLst>
          </p:cNvPr>
          <p:cNvSpPr>
            <a:spLocks noGrp="1"/>
          </p:cNvSpPr>
          <p:nvPr>
            <p:ph type="body" idx="1"/>
          </p:nvPr>
        </p:nvSpPr>
        <p:spPr>
          <a:xfrm>
            <a:off x="379558" y="2273798"/>
            <a:ext cx="5702048" cy="2455252"/>
          </a:xfrm>
        </p:spPr>
        <p:txBody>
          <a:bodyPr/>
          <a:lstStyle/>
          <a:p>
            <a:r>
              <a:rPr lang="en-US"/>
              <a:t>MAN Energy Solutions Schweiz AG</a:t>
            </a:r>
          </a:p>
          <a:p>
            <a:pPr lvl="1"/>
            <a:r>
              <a:rPr lang="en-US"/>
              <a:t>Emmanuel </a:t>
            </a:r>
            <a:r>
              <a:rPr lang="en-US" err="1"/>
              <a:t>Jacquemoud</a:t>
            </a:r>
            <a:endParaRPr lang="en-US"/>
          </a:p>
          <a:p>
            <a:pPr lvl="1"/>
            <a:r>
              <a:rPr lang="en-US"/>
              <a:t>Raymond </a:t>
            </a:r>
            <a:r>
              <a:rPr lang="en-US" err="1"/>
              <a:t>Decorvet</a:t>
            </a:r>
            <a:endParaRPr lang="en-US"/>
          </a:p>
          <a:p>
            <a:pPr lvl="1"/>
            <a:r>
              <a:rPr lang="en-US"/>
              <a:t>David </a:t>
            </a:r>
            <a:r>
              <a:rPr lang="en-US" err="1"/>
              <a:t>Kodz</a:t>
            </a:r>
            <a:endParaRPr lang="en-US"/>
          </a:p>
          <a:p>
            <a:r>
              <a:rPr lang="en-US"/>
              <a:t>Gaurav Singh</a:t>
            </a:r>
          </a:p>
          <a:p>
            <a:r>
              <a:rPr lang="en-US"/>
              <a:t>ETH Zürich ESC</a:t>
            </a:r>
          </a:p>
        </p:txBody>
      </p:sp>
      <p:sp>
        <p:nvSpPr>
          <p:cNvPr id="4" name="Slide Number Placeholder 3">
            <a:extLst>
              <a:ext uri="{FF2B5EF4-FFF2-40B4-BE49-F238E27FC236}">
                <a16:creationId xmlns:a16="http://schemas.microsoft.com/office/drawing/2014/main" id="{92E660BA-0F8F-07C9-767E-5FFFA5CD07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a:t>18</a:t>
            </a:fld>
            <a:endParaRPr lang="de-CH"/>
          </a:p>
        </p:txBody>
      </p:sp>
      <p:pic>
        <p:nvPicPr>
          <p:cNvPr id="7" name="Segnaposto immagine 6" descr="Immagine che contiene persona, interni, persone, gruppo&#10;&#10;Descrizione generata automaticamente">
            <a:extLst>
              <a:ext uri="{FF2B5EF4-FFF2-40B4-BE49-F238E27FC236}">
                <a16:creationId xmlns:a16="http://schemas.microsoft.com/office/drawing/2014/main" id="{05BB7876-EA8B-F554-C85F-86355F36C3E0}"/>
              </a:ext>
            </a:extLst>
          </p:cNvPr>
          <p:cNvPicPr>
            <a:picLocks noGrp="1" noChangeAspect="1"/>
          </p:cNvPicPr>
          <p:nvPr>
            <p:ph type="pic" idx="2"/>
          </p:nvPr>
        </p:nvPicPr>
        <p:blipFill>
          <a:blip r:embed="rId2"/>
          <a:srcRect l="11128" r="11128"/>
          <a:stretch>
            <a:fillRect/>
          </a:stretch>
        </p:blipFill>
        <p:spPr>
          <a:xfrm>
            <a:off x="6063021" y="761538"/>
            <a:ext cx="5672748" cy="5472575"/>
          </a:xfrm>
        </p:spPr>
      </p:pic>
    </p:spTree>
    <p:extLst>
      <p:ext uri="{BB962C8B-B14F-4D97-AF65-F5344CB8AC3E}">
        <p14:creationId xmlns:p14="http://schemas.microsoft.com/office/powerpoint/2010/main" val="675596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CA2AD-9F20-89E5-E086-1A1E894BC76C}"/>
              </a:ext>
            </a:extLst>
          </p:cNvPr>
          <p:cNvSpPr>
            <a:spLocks noGrp="1"/>
          </p:cNvSpPr>
          <p:nvPr>
            <p:ph type="title"/>
          </p:nvPr>
        </p:nvSpPr>
        <p:spPr>
          <a:xfrm>
            <a:off x="2329762" y="3103634"/>
            <a:ext cx="7532475" cy="649791"/>
          </a:xfrm>
        </p:spPr>
        <p:txBody>
          <a:bodyPr/>
          <a:lstStyle/>
          <a:p>
            <a:pPr algn="ctr"/>
            <a:r>
              <a:rPr lang="it-IT" sz="4000" b="1"/>
              <a:t>BACK-UP SLIDES</a:t>
            </a:r>
          </a:p>
        </p:txBody>
      </p:sp>
      <p:sp>
        <p:nvSpPr>
          <p:cNvPr id="4" name="Segnaposto numero diapositiva 3">
            <a:extLst>
              <a:ext uri="{FF2B5EF4-FFF2-40B4-BE49-F238E27FC236}">
                <a16:creationId xmlns:a16="http://schemas.microsoft.com/office/drawing/2014/main" id="{CBA3C67A-FD01-601A-0512-8F9AAB8B89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a:t>19</a:t>
            </a:fld>
            <a:endParaRPr lang="de-CH"/>
          </a:p>
        </p:txBody>
      </p:sp>
    </p:spTree>
    <p:extLst>
      <p:ext uri="{BB962C8B-B14F-4D97-AF65-F5344CB8AC3E}">
        <p14:creationId xmlns:p14="http://schemas.microsoft.com/office/powerpoint/2010/main" val="188802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Shape 152"/>
        <p:cNvGrpSpPr/>
        <p:nvPr/>
      </p:nvGrpSpPr>
      <p:grpSpPr>
        <a:xfrm>
          <a:off x="0" y="0"/>
          <a:ext cx="0" cy="0"/>
          <a:chOff x="0" y="0"/>
          <a:chExt cx="0" cy="0"/>
        </a:xfrm>
      </p:grpSpPr>
      <p:sp>
        <p:nvSpPr>
          <p:cNvPr id="158" name="Google Shape;158;p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sz="3600" b="1">
                <a:latin typeface="Calibri"/>
                <a:cs typeface="Calibri"/>
              </a:rPr>
              <a:t>Agenda</a:t>
            </a:r>
            <a:endParaRPr lang="en-US" sz="3600" b="1">
              <a:latin typeface="Calibri"/>
              <a:cs typeface="Calibri"/>
            </a:endParaRPr>
          </a:p>
        </p:txBody>
      </p:sp>
      <p:sp>
        <p:nvSpPr>
          <p:cNvPr id="154" name="Google Shape;154;p2"/>
          <p:cNvSpPr txBox="1">
            <a:spLocks noGrp="1"/>
          </p:cNvSpPr>
          <p:nvPr>
            <p:ph type="dt" sz="half" idx="10"/>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01.11.22</a:t>
            </a:r>
            <a:endParaRPr/>
          </a:p>
        </p:txBody>
      </p:sp>
      <p:sp>
        <p:nvSpPr>
          <p:cNvPr id="155" name="Google Shape;155;p2"/>
          <p:cNvSpPr txBox="1">
            <a:spLocks noGrp="1"/>
          </p:cNvSpPr>
          <p:nvPr>
            <p:ph type="sldNum" sz="quarter"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2</a:t>
            </a:fld>
            <a:endParaRPr/>
          </a:p>
        </p:txBody>
      </p:sp>
      <p:sp>
        <p:nvSpPr>
          <p:cNvPr id="4" name="Google Shape;157;p2">
            <a:extLst>
              <a:ext uri="{FF2B5EF4-FFF2-40B4-BE49-F238E27FC236}">
                <a16:creationId xmlns:a16="http://schemas.microsoft.com/office/drawing/2014/main" id="{45852459-2E5D-F7CD-88A1-F895820AF8C1}"/>
              </a:ext>
            </a:extLst>
          </p:cNvPr>
          <p:cNvSpPr txBox="1">
            <a:spLocks/>
          </p:cNvSpPr>
          <p:nvPr/>
        </p:nvSpPr>
        <p:spPr>
          <a:xfrm>
            <a:off x="1432673" y="1939636"/>
            <a:ext cx="6391811" cy="29787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AutoNum type="arabicPeriod"/>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AutoNum type="arabicPeriod"/>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AutoNum type="arabicPeriod"/>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AutoNum type="arabicPeriod"/>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AutoNum type="arabicPeriod"/>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indent="-457200">
              <a:lnSpc>
                <a:spcPct val="150000"/>
              </a:lnSpc>
              <a:spcBef>
                <a:spcPts val="0"/>
              </a:spcBef>
              <a:buClr>
                <a:srgbClr val="000000"/>
              </a:buClr>
              <a:buSzPts val="2500"/>
            </a:pPr>
            <a:r>
              <a:rPr lang="de-CH" sz="2800" b="1" dirty="0">
                <a:solidFill>
                  <a:schemeClr val="tx1"/>
                </a:solidFill>
                <a:latin typeface="Calibri"/>
              </a:rPr>
              <a:t>Problem </a:t>
            </a:r>
            <a:r>
              <a:rPr lang="de-CH" sz="2800" b="1" err="1">
                <a:solidFill>
                  <a:schemeClr val="tx1"/>
                </a:solidFill>
                <a:latin typeface="Calibri"/>
              </a:rPr>
              <a:t>Recap</a:t>
            </a:r>
            <a:endParaRPr lang="de-CH" sz="2800" b="1">
              <a:solidFill>
                <a:schemeClr val="tx1"/>
              </a:solidFill>
              <a:latin typeface="Calibri"/>
            </a:endParaRPr>
          </a:p>
          <a:p>
            <a:pPr indent="-457200">
              <a:lnSpc>
                <a:spcPct val="150000"/>
              </a:lnSpc>
              <a:spcBef>
                <a:spcPts val="0"/>
              </a:spcBef>
              <a:buSzPts val="2500"/>
            </a:pPr>
            <a:r>
              <a:rPr lang="de-CH" sz="2800" b="1" dirty="0">
                <a:solidFill>
                  <a:schemeClr val="tx1"/>
                </a:solidFill>
                <a:latin typeface="Calibri"/>
              </a:rPr>
              <a:t>Case Study: Jeddah, Saudi Arabia</a:t>
            </a:r>
          </a:p>
          <a:p>
            <a:pPr indent="-457200">
              <a:lnSpc>
                <a:spcPct val="150000"/>
              </a:lnSpc>
              <a:spcBef>
                <a:spcPts val="0"/>
              </a:spcBef>
              <a:buClr>
                <a:srgbClr val="000000"/>
              </a:buClr>
              <a:buSzPts val="2500"/>
            </a:pPr>
            <a:r>
              <a:rPr lang="de-CH" sz="2800" b="1" dirty="0">
                <a:solidFill>
                  <a:schemeClr val="tx1"/>
                </a:solidFill>
                <a:latin typeface="Calibri"/>
              </a:rPr>
              <a:t>HP-MED Model</a:t>
            </a:r>
          </a:p>
          <a:p>
            <a:pPr indent="-457200">
              <a:lnSpc>
                <a:spcPct val="150000"/>
              </a:lnSpc>
              <a:spcBef>
                <a:spcPts val="0"/>
              </a:spcBef>
              <a:buSzPts val="2500"/>
            </a:pPr>
            <a:r>
              <a:rPr lang="de-CH" sz="2800" b="1" err="1">
                <a:solidFill>
                  <a:schemeClr val="tx1"/>
                </a:solidFill>
                <a:latin typeface="Calibri"/>
              </a:rPr>
              <a:t>Results</a:t>
            </a:r>
            <a:r>
              <a:rPr lang="de-CH" sz="2800" b="1" dirty="0">
                <a:solidFill>
                  <a:schemeClr val="tx1"/>
                </a:solidFill>
                <a:latin typeface="Calibri"/>
              </a:rPr>
              <a:t> in </a:t>
            </a:r>
            <a:r>
              <a:rPr lang="de-CH" sz="2800" b="1" err="1">
                <a:solidFill>
                  <a:schemeClr val="tx1"/>
                </a:solidFill>
                <a:latin typeface="Calibri"/>
              </a:rPr>
              <a:t>Context</a:t>
            </a:r>
            <a:endParaRPr lang="de-CH" sz="2800" b="1">
              <a:solidFill>
                <a:schemeClr val="tx1"/>
              </a:solidFill>
              <a:latin typeface="Calibri"/>
            </a:endParaRPr>
          </a:p>
          <a:p>
            <a:pPr marL="0" indent="0">
              <a:lnSpc>
                <a:spcPct val="150000"/>
              </a:lnSpc>
              <a:spcBef>
                <a:spcPts val="0"/>
              </a:spcBef>
              <a:buSzPts val="2500"/>
              <a:buNone/>
            </a:pPr>
            <a:endParaRPr lang="de-CH" sz="2500" b="1">
              <a:solidFill>
                <a:schemeClr val="tx1"/>
              </a:solidFill>
            </a:endParaRPr>
          </a:p>
        </p:txBody>
      </p:sp>
    </p:spTree>
    <p:extLst>
      <p:ext uri="{BB962C8B-B14F-4D97-AF65-F5344CB8AC3E}">
        <p14:creationId xmlns:p14="http://schemas.microsoft.com/office/powerpoint/2010/main" val="424827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EBAE-C69D-D0AD-D459-D3B9A30AB856}"/>
              </a:ext>
            </a:extLst>
          </p:cNvPr>
          <p:cNvSpPr>
            <a:spLocks noGrp="1"/>
          </p:cNvSpPr>
          <p:nvPr>
            <p:ph type="title"/>
          </p:nvPr>
        </p:nvSpPr>
        <p:spPr>
          <a:xfrm>
            <a:off x="731837" y="260351"/>
            <a:ext cx="10876286" cy="900000"/>
          </a:xfrm>
        </p:spPr>
        <p:txBody>
          <a:bodyPr/>
          <a:lstStyle/>
          <a:p>
            <a:r>
              <a:rPr lang="en-US" sz="3200" b="1"/>
              <a:t>Increasingly, people are turning to desalination as a solution to water scarcity</a:t>
            </a:r>
          </a:p>
        </p:txBody>
      </p:sp>
      <p:sp>
        <p:nvSpPr>
          <p:cNvPr id="4" name="Slide Number Placeholder 3">
            <a:extLst>
              <a:ext uri="{FF2B5EF4-FFF2-40B4-BE49-F238E27FC236}">
                <a16:creationId xmlns:a16="http://schemas.microsoft.com/office/drawing/2014/main" id="{6DAB2DFE-88BB-57F8-35EF-87DC411539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a:t>20</a:t>
            </a:fld>
            <a:endParaRPr lang="de-CH"/>
          </a:p>
        </p:txBody>
      </p:sp>
      <p:pic>
        <p:nvPicPr>
          <p:cNvPr id="12" name="Google Shape;211;g18666f3199f_0_18" descr="Map&#10;&#10;Description automatically generated">
            <a:extLst>
              <a:ext uri="{FF2B5EF4-FFF2-40B4-BE49-F238E27FC236}">
                <a16:creationId xmlns:a16="http://schemas.microsoft.com/office/drawing/2014/main" id="{2EDD9153-4485-1A82-F983-FCA5039A2F97}"/>
              </a:ext>
            </a:extLst>
          </p:cNvPr>
          <p:cNvPicPr preferRelativeResize="0"/>
          <p:nvPr/>
        </p:nvPicPr>
        <p:blipFill>
          <a:blip r:embed="rId3">
            <a:alphaModFix/>
          </a:blip>
          <a:stretch>
            <a:fillRect/>
          </a:stretch>
        </p:blipFill>
        <p:spPr>
          <a:xfrm>
            <a:off x="4567389" y="1658108"/>
            <a:ext cx="7187729" cy="3948151"/>
          </a:xfrm>
          <a:prstGeom prst="rect">
            <a:avLst/>
          </a:prstGeom>
          <a:noFill/>
          <a:ln>
            <a:noFill/>
          </a:ln>
        </p:spPr>
      </p:pic>
      <p:sp>
        <p:nvSpPr>
          <p:cNvPr id="8" name="TextBox 7">
            <a:extLst>
              <a:ext uri="{FF2B5EF4-FFF2-40B4-BE49-F238E27FC236}">
                <a16:creationId xmlns:a16="http://schemas.microsoft.com/office/drawing/2014/main" id="{FC45C20D-331A-A4C9-650F-193FAEFC260F}"/>
              </a:ext>
            </a:extLst>
          </p:cNvPr>
          <p:cNvSpPr txBox="1"/>
          <p:nvPr/>
        </p:nvSpPr>
        <p:spPr>
          <a:xfrm>
            <a:off x="733467" y="1691525"/>
            <a:ext cx="3834665" cy="37286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Char char="•"/>
            </a:pPr>
            <a:r>
              <a:rPr lang="en-US" sz="2000" b="1"/>
              <a:t>Global installed capacity</a:t>
            </a:r>
            <a:r>
              <a:rPr lang="en-US" sz="2000"/>
              <a:t>: 95.37 million m</a:t>
            </a:r>
            <a:r>
              <a:rPr lang="en-US" sz="2000" baseline="30000"/>
              <a:t>3</a:t>
            </a:r>
            <a:r>
              <a:rPr lang="en-US" sz="2000"/>
              <a:t>/day</a:t>
            </a:r>
            <a:endParaRPr lang="en-US"/>
          </a:p>
          <a:p>
            <a:pPr marL="342900" indent="-342900">
              <a:lnSpc>
                <a:spcPct val="150000"/>
              </a:lnSpc>
              <a:buChar char="•"/>
            </a:pPr>
            <a:r>
              <a:rPr lang="en-US" sz="2000" b="1"/>
              <a:t>Feed water types</a:t>
            </a:r>
            <a:r>
              <a:rPr lang="en-US" sz="2000"/>
              <a:t>: sea, brackish, river, pure, waste, brine</a:t>
            </a:r>
          </a:p>
          <a:p>
            <a:pPr marL="342900" indent="-342900">
              <a:lnSpc>
                <a:spcPct val="150000"/>
              </a:lnSpc>
              <a:buChar char="•"/>
            </a:pPr>
            <a:r>
              <a:rPr lang="en-US" sz="2000" b="1"/>
              <a:t>Uses</a:t>
            </a:r>
            <a:r>
              <a:rPr lang="en-US" sz="2000"/>
              <a:t>: municipal, industry, power stations, irrigation, military, etc.</a:t>
            </a:r>
          </a:p>
        </p:txBody>
      </p:sp>
      <p:sp>
        <p:nvSpPr>
          <p:cNvPr id="10" name="Google Shape;213;g18666f3199f_0_18">
            <a:extLst>
              <a:ext uri="{FF2B5EF4-FFF2-40B4-BE49-F238E27FC236}">
                <a16:creationId xmlns:a16="http://schemas.microsoft.com/office/drawing/2014/main" id="{7DF99075-88A3-57A0-70D4-7655A809CA47}"/>
              </a:ext>
            </a:extLst>
          </p:cNvPr>
          <p:cNvSpPr txBox="1"/>
          <p:nvPr/>
        </p:nvSpPr>
        <p:spPr>
          <a:xfrm>
            <a:off x="5608152" y="5892992"/>
            <a:ext cx="5364000" cy="338700"/>
          </a:xfrm>
          <a:prstGeom prst="rect">
            <a:avLst/>
          </a:prstGeom>
          <a:noFill/>
          <a:ln>
            <a:noFill/>
          </a:ln>
        </p:spPr>
        <p:txBody>
          <a:bodyPr spcFirstLastPara="1" wrap="square" lIns="91425" tIns="91425" rIns="91425" bIns="91425" anchor="t" anchorCtr="0">
            <a:spAutoFit/>
          </a:bodyPr>
          <a:lstStyle/>
          <a:p>
            <a:pPr marL="0" marR="50800" lvl="0" indent="0" algn="l" rtl="0">
              <a:lnSpc>
                <a:spcPct val="100000"/>
              </a:lnSpc>
              <a:spcBef>
                <a:spcPts val="0"/>
              </a:spcBef>
              <a:spcAft>
                <a:spcPts val="0"/>
              </a:spcAft>
              <a:buNone/>
            </a:pPr>
            <a:r>
              <a:rPr lang="de-CH" sz="1000">
                <a:solidFill>
                  <a:srgbClr val="999999"/>
                </a:solidFill>
              </a:rPr>
              <a:t>E. Jones, et al., “The state of desalination and brine production: A global outlook,” 2019</a:t>
            </a:r>
            <a:endParaRPr sz="1300"/>
          </a:p>
        </p:txBody>
      </p:sp>
    </p:spTree>
    <p:extLst>
      <p:ext uri="{BB962C8B-B14F-4D97-AF65-F5344CB8AC3E}">
        <p14:creationId xmlns:p14="http://schemas.microsoft.com/office/powerpoint/2010/main" val="51198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53D62-E258-7858-F5C7-DD0552071953}"/>
              </a:ext>
            </a:extLst>
          </p:cNvPr>
          <p:cNvSpPr>
            <a:spLocks noGrp="1"/>
          </p:cNvSpPr>
          <p:nvPr>
            <p:ph type="title"/>
          </p:nvPr>
        </p:nvSpPr>
        <p:spPr/>
        <p:txBody>
          <a:bodyPr/>
          <a:lstStyle/>
          <a:p>
            <a:r>
              <a:rPr lang="de-DE" b="1"/>
              <a:t>MAN ETES </a:t>
            </a:r>
            <a:r>
              <a:rPr lang="de-DE" b="1" err="1"/>
              <a:t>heat</a:t>
            </a:r>
            <a:r>
              <a:rPr lang="de-DE" b="1"/>
              <a:t> pump</a:t>
            </a:r>
            <a:br>
              <a:rPr lang="de-DE" b="1"/>
            </a:br>
            <a:br>
              <a:rPr lang="de-DE" b="1"/>
            </a:br>
            <a:endParaRPr lang="de-DE" sz="2000" b="1"/>
          </a:p>
        </p:txBody>
      </p:sp>
      <p:sp>
        <p:nvSpPr>
          <p:cNvPr id="3" name="Textplatzhalter 2">
            <a:extLst>
              <a:ext uri="{FF2B5EF4-FFF2-40B4-BE49-F238E27FC236}">
                <a16:creationId xmlns:a16="http://schemas.microsoft.com/office/drawing/2014/main" id="{DB3ED8BE-9240-7067-1FDD-0C586D381990}"/>
              </a:ext>
            </a:extLst>
          </p:cNvPr>
          <p:cNvSpPr>
            <a:spLocks noGrp="1"/>
          </p:cNvSpPr>
          <p:nvPr>
            <p:ph type="body" idx="1"/>
          </p:nvPr>
        </p:nvSpPr>
        <p:spPr>
          <a:xfrm>
            <a:off x="731838" y="1298814"/>
            <a:ext cx="4591915" cy="2624272"/>
          </a:xfrm>
        </p:spPr>
        <p:txBody>
          <a:bodyPr/>
          <a:lstStyle/>
          <a:p>
            <a:pPr marL="514350" indent="-285750">
              <a:lnSpc>
                <a:spcPct val="150000"/>
              </a:lnSpc>
              <a:buChar char="•"/>
            </a:pPr>
            <a:r>
              <a:rPr lang="en-GB" b="0"/>
              <a:t>CO</a:t>
            </a:r>
            <a:r>
              <a:rPr lang="en-GB" b="0" baseline="-25000"/>
              <a:t>2</a:t>
            </a:r>
            <a:r>
              <a:rPr lang="en-GB" b="0"/>
              <a:t> refrigerant</a:t>
            </a:r>
          </a:p>
          <a:p>
            <a:pPr marL="514350" indent="-285750">
              <a:lnSpc>
                <a:spcPct val="150000"/>
              </a:lnSpc>
              <a:buChar char="•"/>
            </a:pPr>
            <a:r>
              <a:rPr lang="en-GB" b="0"/>
              <a:t>COP ~ 3</a:t>
            </a:r>
            <a:endParaRPr lang="en-GB" b="0">
              <a:cs typeface="Calibri"/>
            </a:endParaRPr>
          </a:p>
          <a:p>
            <a:pPr marL="514350" indent="-285750">
              <a:lnSpc>
                <a:spcPct val="150000"/>
              </a:lnSpc>
              <a:buChar char="•"/>
            </a:pPr>
            <a:r>
              <a:rPr lang="en-GB" b="0"/>
              <a:t>50 MW heat</a:t>
            </a:r>
            <a:endParaRPr lang="en-GB" b="0">
              <a:cs typeface="Calibri"/>
            </a:endParaRPr>
          </a:p>
          <a:p>
            <a:pPr marL="514350" indent="-285750">
              <a:lnSpc>
                <a:spcPct val="150000"/>
              </a:lnSpc>
              <a:buChar char="•"/>
            </a:pPr>
            <a:r>
              <a:rPr lang="en-GB" b="0"/>
              <a:t>30 MW cold</a:t>
            </a:r>
            <a:endParaRPr lang="en-GB" b="0">
              <a:cs typeface="Calibri"/>
            </a:endParaRPr>
          </a:p>
          <a:p>
            <a:pPr marL="514350" indent="-285750">
              <a:lnSpc>
                <a:spcPct val="150000"/>
              </a:lnSpc>
              <a:buChar char="•"/>
            </a:pPr>
            <a:r>
              <a:rPr lang="en-GB" b="0"/>
              <a:t>High range -9 &lt; T &lt; 150°C</a:t>
            </a:r>
            <a:endParaRPr lang="en-GB" b="0">
              <a:cs typeface="Calibri"/>
            </a:endParaRPr>
          </a:p>
          <a:p>
            <a:pPr marL="514350" indent="-285750">
              <a:lnSpc>
                <a:spcPct val="150000"/>
              </a:lnSpc>
              <a:buChar char="•"/>
            </a:pPr>
            <a:r>
              <a:rPr lang="en-GB" b="0"/>
              <a:t>High pressure: 180 bar</a:t>
            </a:r>
            <a:endParaRPr lang="en-GB" b="0">
              <a:cs typeface="Calibri"/>
            </a:endParaRPr>
          </a:p>
          <a:p>
            <a:pPr marL="514350" indent="-285750">
              <a:lnSpc>
                <a:spcPct val="150000"/>
              </a:lnSpc>
              <a:buChar char="•"/>
            </a:pPr>
            <a:r>
              <a:rPr lang="en-GB" b="0" err="1"/>
              <a:t>Esjberg</a:t>
            </a:r>
            <a:r>
              <a:rPr lang="en-GB" b="0"/>
              <a:t>: District heating</a:t>
            </a:r>
            <a:endParaRPr lang="en-GB" b="0">
              <a:cs typeface="Calibri"/>
            </a:endParaRPr>
          </a:p>
        </p:txBody>
      </p:sp>
      <p:sp>
        <p:nvSpPr>
          <p:cNvPr id="4" name="Foliennummernplatzhalter 3">
            <a:extLst>
              <a:ext uri="{FF2B5EF4-FFF2-40B4-BE49-F238E27FC236}">
                <a16:creationId xmlns:a16="http://schemas.microsoft.com/office/drawing/2014/main" id="{6312E09F-7172-C93B-5994-4371063D2F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a:t>21</a:t>
            </a:fld>
            <a:endParaRPr lang="de-CH"/>
          </a:p>
        </p:txBody>
      </p:sp>
      <p:pic>
        <p:nvPicPr>
          <p:cNvPr id="5" name="Grafik 5" descr="Ein Bild, das Maschine enthält.&#10;&#10;Beschreibung automatisch generiert.">
            <a:extLst>
              <a:ext uri="{FF2B5EF4-FFF2-40B4-BE49-F238E27FC236}">
                <a16:creationId xmlns:a16="http://schemas.microsoft.com/office/drawing/2014/main" id="{DC1C20A8-F819-991F-D719-8CF2622C6B58}"/>
              </a:ext>
            </a:extLst>
          </p:cNvPr>
          <p:cNvPicPr>
            <a:picLocks noChangeAspect="1"/>
          </p:cNvPicPr>
          <p:nvPr/>
        </p:nvPicPr>
        <p:blipFill rotWithShape="1">
          <a:blip r:embed="rId3"/>
          <a:srcRect l="12779" t="4615" r="6082"/>
          <a:stretch/>
        </p:blipFill>
        <p:spPr>
          <a:xfrm>
            <a:off x="5083245" y="917719"/>
            <a:ext cx="6423765" cy="4531697"/>
          </a:xfrm>
          <a:prstGeom prst="rect">
            <a:avLst/>
          </a:prstGeom>
        </p:spPr>
      </p:pic>
    </p:spTree>
    <p:extLst>
      <p:ext uri="{BB962C8B-B14F-4D97-AF65-F5344CB8AC3E}">
        <p14:creationId xmlns:p14="http://schemas.microsoft.com/office/powerpoint/2010/main" val="94055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EBAE-C69D-D0AD-D459-D3B9A30AB856}"/>
              </a:ext>
            </a:extLst>
          </p:cNvPr>
          <p:cNvSpPr>
            <a:spLocks noGrp="1"/>
          </p:cNvSpPr>
          <p:nvPr>
            <p:ph type="title"/>
          </p:nvPr>
        </p:nvSpPr>
        <p:spPr>
          <a:xfrm>
            <a:off x="731837" y="260351"/>
            <a:ext cx="9829556" cy="900000"/>
          </a:xfrm>
        </p:spPr>
        <p:txBody>
          <a:bodyPr/>
          <a:lstStyle/>
          <a:p>
            <a:r>
              <a:rPr lang="en-US" sz="3200" b="1"/>
              <a:t>Unfortunately, there are challenges associated with desalination </a:t>
            </a:r>
          </a:p>
        </p:txBody>
      </p:sp>
      <p:sp>
        <p:nvSpPr>
          <p:cNvPr id="4" name="Slide Number Placeholder 3">
            <a:extLst>
              <a:ext uri="{FF2B5EF4-FFF2-40B4-BE49-F238E27FC236}">
                <a16:creationId xmlns:a16="http://schemas.microsoft.com/office/drawing/2014/main" id="{6DAB2DFE-88BB-57F8-35EF-87DC411539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a:t>22</a:t>
            </a:fld>
            <a:endParaRPr lang="de-CH"/>
          </a:p>
        </p:txBody>
      </p:sp>
      <p:sp>
        <p:nvSpPr>
          <p:cNvPr id="5" name="TextBox 4">
            <a:extLst>
              <a:ext uri="{FF2B5EF4-FFF2-40B4-BE49-F238E27FC236}">
                <a16:creationId xmlns:a16="http://schemas.microsoft.com/office/drawing/2014/main" id="{BF1396E1-C441-3541-0204-ECE2ACEAA942}"/>
              </a:ext>
            </a:extLst>
          </p:cNvPr>
          <p:cNvSpPr txBox="1"/>
          <p:nvPr/>
        </p:nvSpPr>
        <p:spPr>
          <a:xfrm>
            <a:off x="733468" y="2717295"/>
            <a:ext cx="3873742" cy="142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Char char="•"/>
            </a:pPr>
            <a:r>
              <a:rPr lang="en-US" sz="2000"/>
              <a:t>Brine disposal</a:t>
            </a:r>
            <a:endParaRPr lang="en-US"/>
          </a:p>
          <a:p>
            <a:pPr marL="342900" indent="-342900">
              <a:lnSpc>
                <a:spcPct val="150000"/>
              </a:lnSpc>
              <a:buChar char="•"/>
            </a:pPr>
            <a:r>
              <a:rPr lang="en-US" sz="2000"/>
              <a:t>High cost per unit of water</a:t>
            </a:r>
          </a:p>
          <a:p>
            <a:pPr marL="342900" indent="-342900">
              <a:lnSpc>
                <a:spcPct val="150000"/>
              </a:lnSpc>
              <a:buChar char="•"/>
            </a:pPr>
            <a:r>
              <a:rPr lang="en-US" sz="2000"/>
              <a:t>High GHG emissions </a:t>
            </a:r>
          </a:p>
        </p:txBody>
      </p:sp>
      <p:sp>
        <p:nvSpPr>
          <p:cNvPr id="6" name="Rectangle 5">
            <a:extLst>
              <a:ext uri="{FF2B5EF4-FFF2-40B4-BE49-F238E27FC236}">
                <a16:creationId xmlns:a16="http://schemas.microsoft.com/office/drawing/2014/main" id="{67E31E68-0FD1-9588-2723-296310C362FD}"/>
              </a:ext>
            </a:extLst>
          </p:cNvPr>
          <p:cNvSpPr/>
          <p:nvPr/>
        </p:nvSpPr>
        <p:spPr>
          <a:xfrm>
            <a:off x="1051249" y="3678891"/>
            <a:ext cx="2610176" cy="46064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F9F3A50-F176-961B-85BB-E1BC6C640A0B}"/>
              </a:ext>
            </a:extLst>
          </p:cNvPr>
          <p:cNvSpPr/>
          <p:nvPr/>
        </p:nvSpPr>
        <p:spPr>
          <a:xfrm>
            <a:off x="7240850" y="1949388"/>
            <a:ext cx="1871708" cy="76939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cs typeface="Arial"/>
              </a:rPr>
              <a:t>Conventional Desalination</a:t>
            </a:r>
            <a:endParaRPr lang="en-US" sz="1600" b="1"/>
          </a:p>
        </p:txBody>
      </p:sp>
      <p:sp>
        <p:nvSpPr>
          <p:cNvPr id="7" name="Rectangle: Rounded Corners 6">
            <a:extLst>
              <a:ext uri="{FF2B5EF4-FFF2-40B4-BE49-F238E27FC236}">
                <a16:creationId xmlns:a16="http://schemas.microsoft.com/office/drawing/2014/main" id="{C0CCD969-56BA-FA44-1413-3CD6E316EADA}"/>
              </a:ext>
            </a:extLst>
          </p:cNvPr>
          <p:cNvSpPr/>
          <p:nvPr/>
        </p:nvSpPr>
        <p:spPr>
          <a:xfrm>
            <a:off x="5598480" y="3850689"/>
            <a:ext cx="1871708" cy="76939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Arial"/>
              </a:rPr>
              <a:t>GHG Emissions</a:t>
            </a:r>
          </a:p>
        </p:txBody>
      </p:sp>
      <p:sp>
        <p:nvSpPr>
          <p:cNvPr id="8" name="Rectangle: Rounded Corners 7">
            <a:extLst>
              <a:ext uri="{FF2B5EF4-FFF2-40B4-BE49-F238E27FC236}">
                <a16:creationId xmlns:a16="http://schemas.microsoft.com/office/drawing/2014/main" id="{CB99AEE6-A213-4265-03B4-CD769B1CF0D8}"/>
              </a:ext>
            </a:extLst>
          </p:cNvPr>
          <p:cNvSpPr/>
          <p:nvPr/>
        </p:nvSpPr>
        <p:spPr>
          <a:xfrm>
            <a:off x="9290112" y="3665737"/>
            <a:ext cx="2056659" cy="98394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Arial"/>
              </a:rPr>
              <a:t>Climate change / increased water scarcity</a:t>
            </a:r>
          </a:p>
        </p:txBody>
      </p:sp>
      <p:sp>
        <p:nvSpPr>
          <p:cNvPr id="9" name="Arrow: Down 8">
            <a:extLst>
              <a:ext uri="{FF2B5EF4-FFF2-40B4-BE49-F238E27FC236}">
                <a16:creationId xmlns:a16="http://schemas.microsoft.com/office/drawing/2014/main" id="{2C87D6AE-2E0B-87AC-583C-B5F696EB4128}"/>
              </a:ext>
            </a:extLst>
          </p:cNvPr>
          <p:cNvSpPr/>
          <p:nvPr/>
        </p:nvSpPr>
        <p:spPr>
          <a:xfrm rot="1920000">
            <a:off x="6846137" y="2819270"/>
            <a:ext cx="362505" cy="8951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A323249-8A75-DA81-AFDB-FEBBC41F99B3}"/>
              </a:ext>
            </a:extLst>
          </p:cNvPr>
          <p:cNvSpPr/>
          <p:nvPr/>
        </p:nvSpPr>
        <p:spPr>
          <a:xfrm rot="-5400000">
            <a:off x="8180402" y="3697179"/>
            <a:ext cx="377301" cy="108011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2C4A1D3-43EF-8A3D-86A4-1EA0A8E0727A}"/>
              </a:ext>
            </a:extLst>
          </p:cNvPr>
          <p:cNvSpPr/>
          <p:nvPr/>
        </p:nvSpPr>
        <p:spPr>
          <a:xfrm rot="7620000">
            <a:off x="9419968" y="2670623"/>
            <a:ext cx="340311" cy="93215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63B9E66-E257-DC5D-9E2D-1C9F05F35F4C}"/>
              </a:ext>
            </a:extLst>
          </p:cNvPr>
          <p:cNvSpPr txBox="1"/>
          <p:nvPr/>
        </p:nvSpPr>
        <p:spPr>
          <a:xfrm>
            <a:off x="6256908" y="4880868"/>
            <a:ext cx="42203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vicious cycle of fossil fuel-based desalination</a:t>
            </a:r>
          </a:p>
        </p:txBody>
      </p:sp>
    </p:spTree>
    <p:extLst>
      <p:ext uri="{BB962C8B-B14F-4D97-AF65-F5344CB8AC3E}">
        <p14:creationId xmlns:p14="http://schemas.microsoft.com/office/powerpoint/2010/main" val="174699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8679643d16_0_14"/>
          <p:cNvSpPr txBox="1">
            <a:spLocks noGrp="1"/>
          </p:cNvSpPr>
          <p:nvPr>
            <p:ph type="title"/>
          </p:nvPr>
        </p:nvSpPr>
        <p:spPr>
          <a:xfrm>
            <a:off x="712299" y="260351"/>
            <a:ext cx="10865069" cy="900000"/>
          </a:xfrm>
          <a:prstGeom prst="rect">
            <a:avLst/>
          </a:prstGeom>
        </p:spPr>
        <p:txBody>
          <a:bodyPr spcFirstLastPara="1" wrap="square" lIns="0" tIns="0" rIns="0" bIns="0" anchor="t" anchorCtr="0">
            <a:noAutofit/>
          </a:bodyPr>
          <a:lstStyle/>
          <a:p>
            <a:r>
              <a:rPr lang="de-CH" sz="3200" b="1" err="1"/>
              <a:t>Sector</a:t>
            </a:r>
            <a:r>
              <a:rPr lang="de-CH" sz="3200" b="1"/>
              <a:t> </a:t>
            </a:r>
            <a:r>
              <a:rPr lang="de-CH" sz="3200" b="1" err="1"/>
              <a:t>coupling</a:t>
            </a:r>
            <a:r>
              <a:rPr lang="de-CH" sz="3200" b="1"/>
              <a:t> </a:t>
            </a:r>
            <a:r>
              <a:rPr lang="de-CH" sz="3200" b="1" err="1"/>
              <a:t>with</a:t>
            </a:r>
            <a:r>
              <a:rPr lang="de-CH" sz="3200" b="1"/>
              <a:t> a MAN Heat Pump</a:t>
            </a:r>
            <a:endParaRPr lang="it-IT" sz="3200" b="1"/>
          </a:p>
        </p:txBody>
      </p:sp>
      <p:sp>
        <p:nvSpPr>
          <p:cNvPr id="464" name="Google Shape;464;g18679643d16_0_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23</a:t>
            </a:fld>
            <a:endParaRPr/>
          </a:p>
        </p:txBody>
      </p:sp>
      <p:pic>
        <p:nvPicPr>
          <p:cNvPr id="19" name="Immagine 20" descr="Immagine che contiene grafico&#10;&#10;Descrizione generata automaticamente">
            <a:extLst>
              <a:ext uri="{FF2B5EF4-FFF2-40B4-BE49-F238E27FC236}">
                <a16:creationId xmlns:a16="http://schemas.microsoft.com/office/drawing/2014/main" id="{C42CA092-5D07-2A6B-D53B-AAE64FA6246E}"/>
              </a:ext>
            </a:extLst>
          </p:cNvPr>
          <p:cNvPicPr>
            <a:picLocks noChangeAspect="1"/>
          </p:cNvPicPr>
          <p:nvPr/>
        </p:nvPicPr>
        <p:blipFill>
          <a:blip r:embed="rId3"/>
          <a:stretch>
            <a:fillRect/>
          </a:stretch>
        </p:blipFill>
        <p:spPr>
          <a:xfrm>
            <a:off x="5771320" y="1850805"/>
            <a:ext cx="4871229" cy="3380530"/>
          </a:xfrm>
          <a:prstGeom prst="rect">
            <a:avLst/>
          </a:prstGeom>
        </p:spPr>
      </p:pic>
      <p:pic>
        <p:nvPicPr>
          <p:cNvPr id="21" name="Immagine 21" descr="Immagine che contiene grafico&#10;&#10;Descrizione generata automaticamente">
            <a:extLst>
              <a:ext uri="{FF2B5EF4-FFF2-40B4-BE49-F238E27FC236}">
                <a16:creationId xmlns:a16="http://schemas.microsoft.com/office/drawing/2014/main" id="{EFC027F6-37EC-3AEE-8362-1F335368BF47}"/>
              </a:ext>
            </a:extLst>
          </p:cNvPr>
          <p:cNvPicPr>
            <a:picLocks noChangeAspect="1"/>
          </p:cNvPicPr>
          <p:nvPr/>
        </p:nvPicPr>
        <p:blipFill>
          <a:blip r:embed="rId4"/>
          <a:stretch>
            <a:fillRect/>
          </a:stretch>
        </p:blipFill>
        <p:spPr>
          <a:xfrm>
            <a:off x="666516" y="1771644"/>
            <a:ext cx="4775050" cy="3594235"/>
          </a:xfrm>
          <a:prstGeom prst="rect">
            <a:avLst/>
          </a:prstGeom>
        </p:spPr>
      </p:pic>
    </p:spTree>
    <p:extLst>
      <p:ext uri="{BB962C8B-B14F-4D97-AF65-F5344CB8AC3E}">
        <p14:creationId xmlns:p14="http://schemas.microsoft.com/office/powerpoint/2010/main" val="2845178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ECE7-FAE2-CEB2-8C20-93E26CADC971}"/>
              </a:ext>
            </a:extLst>
          </p:cNvPr>
          <p:cNvSpPr>
            <a:spLocks noGrp="1"/>
          </p:cNvSpPr>
          <p:nvPr>
            <p:ph type="title"/>
          </p:nvPr>
        </p:nvSpPr>
        <p:spPr/>
        <p:txBody>
          <a:bodyPr/>
          <a:lstStyle/>
          <a:p>
            <a:r>
              <a:rPr lang="en-US" sz="3200" b="1">
                <a:latin typeface="Calibri"/>
                <a:cs typeface="Calibri Light"/>
              </a:rPr>
              <a:t>Model: Economic Analysis</a:t>
            </a:r>
          </a:p>
        </p:txBody>
      </p:sp>
      <p:pic>
        <p:nvPicPr>
          <p:cNvPr id="11" name="Picture 11" descr="A picture containing text&#10;&#10;Description automatically generated">
            <a:extLst>
              <a:ext uri="{FF2B5EF4-FFF2-40B4-BE49-F238E27FC236}">
                <a16:creationId xmlns:a16="http://schemas.microsoft.com/office/drawing/2014/main" id="{A8EDE26C-E813-6F2D-63A6-8F4EFAAAAFFE}"/>
              </a:ext>
            </a:extLst>
          </p:cNvPr>
          <p:cNvPicPr>
            <a:picLocks noChangeAspect="1"/>
          </p:cNvPicPr>
          <p:nvPr/>
        </p:nvPicPr>
        <p:blipFill>
          <a:blip r:embed="rId2"/>
          <a:stretch>
            <a:fillRect/>
          </a:stretch>
        </p:blipFill>
        <p:spPr>
          <a:xfrm>
            <a:off x="2243033" y="1815961"/>
            <a:ext cx="7706386" cy="2143861"/>
          </a:xfrm>
          <a:prstGeom prst="rect">
            <a:avLst/>
          </a:prstGeom>
        </p:spPr>
      </p:pic>
      <p:sp>
        <p:nvSpPr>
          <p:cNvPr id="12" name="TextBox 11">
            <a:extLst>
              <a:ext uri="{FF2B5EF4-FFF2-40B4-BE49-F238E27FC236}">
                <a16:creationId xmlns:a16="http://schemas.microsoft.com/office/drawing/2014/main" id="{7207E98A-4682-1A9B-3A7E-149E70DBD71A}"/>
              </a:ext>
            </a:extLst>
          </p:cNvPr>
          <p:cNvSpPr txBox="1"/>
          <p:nvPr/>
        </p:nvSpPr>
        <p:spPr>
          <a:xfrm>
            <a:off x="1458801" y="4339733"/>
            <a:ext cx="98808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LCOW = Total Cost of Fresh Water Production (USD) / Total Volume of Fresh Water Produced (m3)</a:t>
            </a:r>
          </a:p>
        </p:txBody>
      </p:sp>
    </p:spTree>
    <p:extLst>
      <p:ext uri="{BB962C8B-B14F-4D97-AF65-F5344CB8AC3E}">
        <p14:creationId xmlns:p14="http://schemas.microsoft.com/office/powerpoint/2010/main" val="101925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8679643d16_0_14"/>
          <p:cNvSpPr txBox="1">
            <a:spLocks noGrp="1"/>
          </p:cNvSpPr>
          <p:nvPr>
            <p:ph type="title"/>
          </p:nvPr>
        </p:nvSpPr>
        <p:spPr>
          <a:xfrm>
            <a:off x="712299" y="260351"/>
            <a:ext cx="10865069" cy="900000"/>
          </a:xfrm>
          <a:prstGeom prst="rect">
            <a:avLst/>
          </a:prstGeom>
        </p:spPr>
        <p:txBody>
          <a:bodyPr spcFirstLastPara="1" wrap="square" lIns="0" tIns="0" rIns="0" bIns="0" anchor="t" anchorCtr="0">
            <a:noAutofit/>
          </a:bodyPr>
          <a:lstStyle/>
          <a:p>
            <a:r>
              <a:rPr lang="de-CH" sz="3200" b="1" err="1"/>
              <a:t>Assumptions</a:t>
            </a:r>
            <a:r>
              <a:rPr lang="de-CH" sz="3200" b="1"/>
              <a:t> and </a:t>
            </a:r>
            <a:r>
              <a:rPr lang="de-CH" sz="3200" b="1" err="1"/>
              <a:t>hypothesis</a:t>
            </a:r>
            <a:r>
              <a:rPr lang="de-CH" sz="3200" b="1"/>
              <a:t> </a:t>
            </a:r>
            <a:r>
              <a:rPr lang="de-CH" sz="3200" b="1" err="1"/>
              <a:t>of</a:t>
            </a:r>
            <a:r>
              <a:rPr lang="de-CH" sz="3200" b="1"/>
              <a:t> </a:t>
            </a:r>
            <a:r>
              <a:rPr lang="de-CH" sz="3200" b="1" err="1"/>
              <a:t>the</a:t>
            </a:r>
            <a:r>
              <a:rPr lang="de-CH" sz="3200" b="1"/>
              <a:t> </a:t>
            </a:r>
            <a:r>
              <a:rPr lang="de-CH" sz="3200" b="1" err="1"/>
              <a:t>model</a:t>
            </a:r>
            <a:endParaRPr lang="it-IT" sz="3200" b="1"/>
          </a:p>
        </p:txBody>
      </p:sp>
      <p:sp>
        <p:nvSpPr>
          <p:cNvPr id="464" name="Google Shape;464;g18679643d16_0_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25</a:t>
            </a:fld>
            <a:endParaRPr/>
          </a:p>
        </p:txBody>
      </p:sp>
      <p:pic>
        <p:nvPicPr>
          <p:cNvPr id="3" name="Picture 2" descr="Diagram&#10;&#10;Description automatically generated">
            <a:extLst>
              <a:ext uri="{FF2B5EF4-FFF2-40B4-BE49-F238E27FC236}">
                <a16:creationId xmlns:a16="http://schemas.microsoft.com/office/drawing/2014/main" id="{96E9B390-EAB5-9BE8-E7E9-97A1941DFD13}"/>
              </a:ext>
            </a:extLst>
          </p:cNvPr>
          <p:cNvPicPr>
            <a:picLocks noChangeAspect="1"/>
          </p:cNvPicPr>
          <p:nvPr/>
        </p:nvPicPr>
        <p:blipFill rotWithShape="1">
          <a:blip r:embed="rId3"/>
          <a:srcRect l="2640" r="4297"/>
          <a:stretch/>
        </p:blipFill>
        <p:spPr>
          <a:xfrm>
            <a:off x="13438" y="2344985"/>
            <a:ext cx="3612782" cy="3382177"/>
          </a:xfrm>
          <a:prstGeom prst="rect">
            <a:avLst/>
          </a:prstGeom>
        </p:spPr>
      </p:pic>
      <p:pic>
        <p:nvPicPr>
          <p:cNvPr id="6" name="Picture 5" descr="Diagram&#10;&#10;Description automatically generated with medium confidence">
            <a:extLst>
              <a:ext uri="{FF2B5EF4-FFF2-40B4-BE49-F238E27FC236}">
                <a16:creationId xmlns:a16="http://schemas.microsoft.com/office/drawing/2014/main" id="{FD847DDF-8BC4-C157-05E5-FBF84BC05C1C}"/>
              </a:ext>
            </a:extLst>
          </p:cNvPr>
          <p:cNvPicPr>
            <a:picLocks noChangeAspect="1"/>
          </p:cNvPicPr>
          <p:nvPr/>
        </p:nvPicPr>
        <p:blipFill rotWithShape="1">
          <a:blip r:embed="rId4"/>
          <a:srcRect l="2881" r="2495"/>
          <a:stretch/>
        </p:blipFill>
        <p:spPr>
          <a:xfrm>
            <a:off x="8290560" y="2434650"/>
            <a:ext cx="3719465" cy="3202846"/>
          </a:xfrm>
          <a:prstGeom prst="rect">
            <a:avLst/>
          </a:prstGeom>
        </p:spPr>
      </p:pic>
      <p:sp>
        <p:nvSpPr>
          <p:cNvPr id="7" name="TextBox 6">
            <a:extLst>
              <a:ext uri="{FF2B5EF4-FFF2-40B4-BE49-F238E27FC236}">
                <a16:creationId xmlns:a16="http://schemas.microsoft.com/office/drawing/2014/main" id="{E1238337-2C39-7230-F501-6047D515578F}"/>
              </a:ext>
            </a:extLst>
          </p:cNvPr>
          <p:cNvSpPr txBox="1"/>
          <p:nvPr/>
        </p:nvSpPr>
        <p:spPr>
          <a:xfrm>
            <a:off x="103975" y="2037208"/>
            <a:ext cx="3612782" cy="323165"/>
          </a:xfrm>
          <a:prstGeom prst="rect">
            <a:avLst/>
          </a:prstGeom>
          <a:noFill/>
        </p:spPr>
        <p:txBody>
          <a:bodyPr wrap="square" rtlCol="0">
            <a:spAutoFit/>
          </a:bodyPr>
          <a:lstStyle/>
          <a:p>
            <a:r>
              <a:rPr lang="en-IT" sz="1500" b="1"/>
              <a:t>First stage and booster module</a:t>
            </a:r>
          </a:p>
        </p:txBody>
      </p:sp>
      <p:sp>
        <p:nvSpPr>
          <p:cNvPr id="8" name="TextBox 7">
            <a:extLst>
              <a:ext uri="{FF2B5EF4-FFF2-40B4-BE49-F238E27FC236}">
                <a16:creationId xmlns:a16="http://schemas.microsoft.com/office/drawing/2014/main" id="{D1118BD4-F95D-5BD6-3A2E-4556D82757DE}"/>
              </a:ext>
            </a:extLst>
          </p:cNvPr>
          <p:cNvSpPr txBox="1"/>
          <p:nvPr/>
        </p:nvSpPr>
        <p:spPr>
          <a:xfrm>
            <a:off x="9140192" y="2037208"/>
            <a:ext cx="2960370" cy="323165"/>
          </a:xfrm>
          <a:prstGeom prst="rect">
            <a:avLst/>
          </a:prstGeom>
          <a:noFill/>
        </p:spPr>
        <p:txBody>
          <a:bodyPr wrap="square" rtlCol="0">
            <a:spAutoFit/>
          </a:bodyPr>
          <a:lstStyle/>
          <a:p>
            <a:r>
              <a:rPr lang="en-IT" sz="1500" b="1"/>
              <a:t>Second to sixth stage </a:t>
            </a:r>
          </a:p>
        </p:txBody>
      </p:sp>
      <p:graphicFrame>
        <p:nvGraphicFramePr>
          <p:cNvPr id="10" name="Diagram 9">
            <a:extLst>
              <a:ext uri="{FF2B5EF4-FFF2-40B4-BE49-F238E27FC236}">
                <a16:creationId xmlns:a16="http://schemas.microsoft.com/office/drawing/2014/main" id="{64D5A0B8-1532-1294-7FBB-2D9A86CE8E11}"/>
              </a:ext>
            </a:extLst>
          </p:cNvPr>
          <p:cNvGraphicFramePr/>
          <p:nvPr/>
        </p:nvGraphicFramePr>
        <p:xfrm>
          <a:off x="3716757" y="1334864"/>
          <a:ext cx="4573803" cy="47192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8854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8679643d16_0_14"/>
          <p:cNvSpPr txBox="1">
            <a:spLocks noGrp="1"/>
          </p:cNvSpPr>
          <p:nvPr>
            <p:ph type="title"/>
          </p:nvPr>
        </p:nvSpPr>
        <p:spPr>
          <a:xfrm>
            <a:off x="712299" y="260351"/>
            <a:ext cx="10865069" cy="900000"/>
          </a:xfrm>
          <a:prstGeom prst="rect">
            <a:avLst/>
          </a:prstGeom>
        </p:spPr>
        <p:txBody>
          <a:bodyPr spcFirstLastPara="1" wrap="square" lIns="0" tIns="0" rIns="0" bIns="0" anchor="t" anchorCtr="0">
            <a:noAutofit/>
          </a:bodyPr>
          <a:lstStyle/>
          <a:p>
            <a:r>
              <a:rPr lang="de-CH" sz="3200" b="1" err="1"/>
              <a:t>Sector</a:t>
            </a:r>
            <a:r>
              <a:rPr lang="de-CH" sz="3200" b="1"/>
              <a:t> </a:t>
            </a:r>
            <a:r>
              <a:rPr lang="de-CH" sz="3200" b="1" err="1"/>
              <a:t>coupling</a:t>
            </a:r>
            <a:r>
              <a:rPr lang="de-CH" sz="3200" b="1"/>
              <a:t> </a:t>
            </a:r>
            <a:r>
              <a:rPr lang="de-CH" sz="3200" b="1" err="1"/>
              <a:t>with</a:t>
            </a:r>
            <a:r>
              <a:rPr lang="de-CH" sz="3200" b="1"/>
              <a:t> a MAN Heat Pump</a:t>
            </a:r>
            <a:endParaRPr lang="it-IT" sz="3200" b="1"/>
          </a:p>
        </p:txBody>
      </p:sp>
      <p:sp>
        <p:nvSpPr>
          <p:cNvPr id="464" name="Google Shape;464;g18679643d16_0_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26</a:t>
            </a:fld>
            <a:endParaRPr/>
          </a:p>
        </p:txBody>
      </p:sp>
      <p:grpSp>
        <p:nvGrpSpPr>
          <p:cNvPr id="11" name="Group 10">
            <a:extLst>
              <a:ext uri="{FF2B5EF4-FFF2-40B4-BE49-F238E27FC236}">
                <a16:creationId xmlns:a16="http://schemas.microsoft.com/office/drawing/2014/main" id="{1F286286-E41C-9479-D9B8-C49FABDA258C}"/>
              </a:ext>
            </a:extLst>
          </p:cNvPr>
          <p:cNvGrpSpPr/>
          <p:nvPr/>
        </p:nvGrpSpPr>
        <p:grpSpPr>
          <a:xfrm>
            <a:off x="2403231" y="1395779"/>
            <a:ext cx="3448538" cy="2300652"/>
            <a:chOff x="2403231" y="1395779"/>
            <a:chExt cx="3448538" cy="2300652"/>
          </a:xfrm>
        </p:grpSpPr>
        <p:sp>
          <p:nvSpPr>
            <p:cNvPr id="4" name="Rectangle: Rounded Corners 3">
              <a:extLst>
                <a:ext uri="{FF2B5EF4-FFF2-40B4-BE49-F238E27FC236}">
                  <a16:creationId xmlns:a16="http://schemas.microsoft.com/office/drawing/2014/main" id="{33B68EE1-F576-26CD-CE52-9722D833AC99}"/>
                </a:ext>
              </a:extLst>
            </p:cNvPr>
            <p:cNvSpPr/>
            <p:nvPr/>
          </p:nvSpPr>
          <p:spPr>
            <a:xfrm>
              <a:off x="2403231" y="1395779"/>
              <a:ext cx="3448538" cy="2300652"/>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descr="Snowflake with solid fill">
              <a:extLst>
                <a:ext uri="{FF2B5EF4-FFF2-40B4-BE49-F238E27FC236}">
                  <a16:creationId xmlns:a16="http://schemas.microsoft.com/office/drawing/2014/main" id="{30C65676-D0C2-761F-DF5B-EC65AB1B5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1646" y="1501531"/>
              <a:ext cx="1446822" cy="1446822"/>
            </a:xfrm>
            <a:prstGeom prst="rect">
              <a:avLst/>
            </a:prstGeom>
          </p:spPr>
        </p:pic>
        <p:sp>
          <p:nvSpPr>
            <p:cNvPr id="7" name="TextBox 6">
              <a:extLst>
                <a:ext uri="{FF2B5EF4-FFF2-40B4-BE49-F238E27FC236}">
                  <a16:creationId xmlns:a16="http://schemas.microsoft.com/office/drawing/2014/main" id="{5494E81D-EE37-A9A7-349D-9E3C92CE8787}"/>
                </a:ext>
              </a:extLst>
            </p:cNvPr>
            <p:cNvSpPr txBox="1"/>
            <p:nvPr/>
          </p:nvSpPr>
          <p:spPr>
            <a:xfrm>
              <a:off x="2931990" y="2950308"/>
              <a:ext cx="23888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District Cooling</a:t>
              </a:r>
            </a:p>
          </p:txBody>
        </p:sp>
      </p:grpSp>
      <p:grpSp>
        <p:nvGrpSpPr>
          <p:cNvPr id="13" name="Group 12">
            <a:extLst>
              <a:ext uri="{FF2B5EF4-FFF2-40B4-BE49-F238E27FC236}">
                <a16:creationId xmlns:a16="http://schemas.microsoft.com/office/drawing/2014/main" id="{E0DC7FAA-4B59-98B3-257B-1FC73A754532}"/>
              </a:ext>
            </a:extLst>
          </p:cNvPr>
          <p:cNvGrpSpPr/>
          <p:nvPr/>
        </p:nvGrpSpPr>
        <p:grpSpPr>
          <a:xfrm>
            <a:off x="6338345" y="1376240"/>
            <a:ext cx="3448539" cy="2296991"/>
            <a:chOff x="6338345" y="1376240"/>
            <a:chExt cx="3448539" cy="2296991"/>
          </a:xfrm>
        </p:grpSpPr>
        <p:sp>
          <p:nvSpPr>
            <p:cNvPr id="8" name="Rectangle: Rounded Corners 7">
              <a:extLst>
                <a:ext uri="{FF2B5EF4-FFF2-40B4-BE49-F238E27FC236}">
                  <a16:creationId xmlns:a16="http://schemas.microsoft.com/office/drawing/2014/main" id="{6D9D0A89-7469-2EA4-17BD-421437D5EF2D}"/>
                </a:ext>
              </a:extLst>
            </p:cNvPr>
            <p:cNvSpPr/>
            <p:nvPr/>
          </p:nvSpPr>
          <p:spPr>
            <a:xfrm>
              <a:off x="6338345" y="1376240"/>
              <a:ext cx="3448539" cy="2296991"/>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E8081EF4-2642-F5D3-A15B-82050866C630}"/>
                </a:ext>
              </a:extLst>
            </p:cNvPr>
            <p:cNvSpPr txBox="1"/>
            <p:nvPr/>
          </p:nvSpPr>
          <p:spPr>
            <a:xfrm>
              <a:off x="6741971" y="2951054"/>
              <a:ext cx="298073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a:t>Hydrogen </a:t>
              </a:r>
              <a:r>
                <a:rPr lang="de-DE" sz="2000" b="1" err="1"/>
                <a:t>production</a:t>
              </a:r>
              <a:endParaRPr lang="de-DE" sz="2000"/>
            </a:p>
            <a:p>
              <a:endParaRPr lang="de-DE"/>
            </a:p>
          </p:txBody>
        </p:sp>
        <p:pic>
          <p:nvPicPr>
            <p:cNvPr id="9" name="Graphic 10" descr="Water with solid fill">
              <a:extLst>
                <a:ext uri="{FF2B5EF4-FFF2-40B4-BE49-F238E27FC236}">
                  <a16:creationId xmlns:a16="http://schemas.microsoft.com/office/drawing/2014/main" id="{EAD774C6-21A9-C5C7-4EAC-39F3DF12F6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5878" y="1682260"/>
              <a:ext cx="1212361" cy="1212361"/>
            </a:xfrm>
            <a:prstGeom prst="rect">
              <a:avLst/>
            </a:prstGeom>
          </p:spPr>
        </p:pic>
      </p:grpSp>
      <p:grpSp>
        <p:nvGrpSpPr>
          <p:cNvPr id="16" name="Group 15">
            <a:extLst>
              <a:ext uri="{FF2B5EF4-FFF2-40B4-BE49-F238E27FC236}">
                <a16:creationId xmlns:a16="http://schemas.microsoft.com/office/drawing/2014/main" id="{603E1F8E-6194-C366-FEC1-C15018C86D87}"/>
              </a:ext>
            </a:extLst>
          </p:cNvPr>
          <p:cNvGrpSpPr/>
          <p:nvPr/>
        </p:nvGrpSpPr>
        <p:grpSpPr>
          <a:xfrm>
            <a:off x="6338345" y="3886183"/>
            <a:ext cx="3594223" cy="2296991"/>
            <a:chOff x="6338345" y="3886183"/>
            <a:chExt cx="3594223" cy="2296991"/>
          </a:xfrm>
        </p:grpSpPr>
        <p:sp>
          <p:nvSpPr>
            <p:cNvPr id="2" name="Textfeld 1">
              <a:extLst>
                <a:ext uri="{FF2B5EF4-FFF2-40B4-BE49-F238E27FC236}">
                  <a16:creationId xmlns:a16="http://schemas.microsoft.com/office/drawing/2014/main" id="{B7382333-6335-6C6C-22E9-A8754AFAB99B}"/>
                </a:ext>
              </a:extLst>
            </p:cNvPr>
            <p:cNvSpPr txBox="1"/>
            <p:nvPr/>
          </p:nvSpPr>
          <p:spPr>
            <a:xfrm>
              <a:off x="7482198" y="5652587"/>
              <a:ext cx="24503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CH" sz="2000" b="1" err="1"/>
                <a:t>Grid</a:t>
              </a:r>
              <a:r>
                <a:rPr lang="de-CH" sz="2000" b="1"/>
                <a:t> Stabilisation</a:t>
              </a:r>
            </a:p>
          </p:txBody>
        </p:sp>
        <p:sp>
          <p:nvSpPr>
            <p:cNvPr id="12" name="Rectangle: Rounded Corners 7">
              <a:extLst>
                <a:ext uri="{FF2B5EF4-FFF2-40B4-BE49-F238E27FC236}">
                  <a16:creationId xmlns:a16="http://schemas.microsoft.com/office/drawing/2014/main" id="{EC405C3D-F32B-0686-306E-9A975A876790}"/>
                </a:ext>
              </a:extLst>
            </p:cNvPr>
            <p:cNvSpPr/>
            <p:nvPr/>
          </p:nvSpPr>
          <p:spPr>
            <a:xfrm>
              <a:off x="6338345" y="3886183"/>
              <a:ext cx="3448539" cy="2296991"/>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lemento grafico 10" descr="Torre elettrica con riempimento a tinta unita">
              <a:extLst>
                <a:ext uri="{FF2B5EF4-FFF2-40B4-BE49-F238E27FC236}">
                  <a16:creationId xmlns:a16="http://schemas.microsoft.com/office/drawing/2014/main" id="{C08C724C-3685-7065-D200-32A38D5DEF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607" y="4197839"/>
              <a:ext cx="1104900" cy="1109784"/>
            </a:xfrm>
            <a:prstGeom prst="rect">
              <a:avLst/>
            </a:prstGeom>
          </p:spPr>
        </p:pic>
        <p:sp>
          <p:nvSpPr>
            <p:cNvPr id="10" name="Textfeld 2">
              <a:extLst>
                <a:ext uri="{FF2B5EF4-FFF2-40B4-BE49-F238E27FC236}">
                  <a16:creationId xmlns:a16="http://schemas.microsoft.com/office/drawing/2014/main" id="{F1C03633-D532-1903-8443-F6B17EAF3988}"/>
                </a:ext>
              </a:extLst>
            </p:cNvPr>
            <p:cNvSpPr txBox="1"/>
            <p:nvPr/>
          </p:nvSpPr>
          <p:spPr>
            <a:xfrm>
              <a:off x="6575894" y="5437323"/>
              <a:ext cx="298073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000" b="1" err="1"/>
                <a:t>Grid</a:t>
              </a:r>
              <a:r>
                <a:rPr lang="de-DE" sz="2000" b="1"/>
                <a:t> </a:t>
              </a:r>
              <a:r>
                <a:rPr lang="de-DE" sz="2000" b="1" err="1"/>
                <a:t>stabilisation</a:t>
              </a:r>
              <a:endParaRPr lang="de-DE" sz="2000" b="1"/>
            </a:p>
            <a:p>
              <a:pPr algn="ctr"/>
              <a:endParaRPr lang="de-DE"/>
            </a:p>
          </p:txBody>
        </p:sp>
      </p:grpSp>
      <p:grpSp>
        <p:nvGrpSpPr>
          <p:cNvPr id="14" name="Group 13">
            <a:extLst>
              <a:ext uri="{FF2B5EF4-FFF2-40B4-BE49-F238E27FC236}">
                <a16:creationId xmlns:a16="http://schemas.microsoft.com/office/drawing/2014/main" id="{302F1328-C949-30E3-0456-9FF0D0C3243E}"/>
              </a:ext>
            </a:extLst>
          </p:cNvPr>
          <p:cNvGrpSpPr/>
          <p:nvPr/>
        </p:nvGrpSpPr>
        <p:grpSpPr>
          <a:xfrm>
            <a:off x="2403230" y="3882048"/>
            <a:ext cx="3448538" cy="2300652"/>
            <a:chOff x="2403230" y="3882048"/>
            <a:chExt cx="3448538" cy="2300652"/>
          </a:xfrm>
        </p:grpSpPr>
        <p:sp>
          <p:nvSpPr>
            <p:cNvPr id="15" name="Rectangle: Rounded Corners 14">
              <a:extLst>
                <a:ext uri="{FF2B5EF4-FFF2-40B4-BE49-F238E27FC236}">
                  <a16:creationId xmlns:a16="http://schemas.microsoft.com/office/drawing/2014/main" id="{034411FA-1511-C83B-CB70-F204B182BAD2}"/>
                </a:ext>
              </a:extLst>
            </p:cNvPr>
            <p:cNvSpPr/>
            <p:nvPr/>
          </p:nvSpPr>
          <p:spPr>
            <a:xfrm>
              <a:off x="2403230" y="3882048"/>
              <a:ext cx="3448538" cy="2300652"/>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98EA4C1-4991-D6FA-75C9-9AC361B82D4F}"/>
                </a:ext>
              </a:extLst>
            </p:cNvPr>
            <p:cNvSpPr txBox="1"/>
            <p:nvPr/>
          </p:nvSpPr>
          <p:spPr>
            <a:xfrm>
              <a:off x="2765912" y="5436576"/>
              <a:ext cx="27209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Data Center Cooling</a:t>
              </a:r>
            </a:p>
          </p:txBody>
        </p:sp>
        <p:pic>
          <p:nvPicPr>
            <p:cNvPr id="20" name="Graphic 20" descr="Database with solid fill">
              <a:extLst>
                <a:ext uri="{FF2B5EF4-FFF2-40B4-BE49-F238E27FC236}">
                  <a16:creationId xmlns:a16="http://schemas.microsoft.com/office/drawing/2014/main" id="{6610B99F-3D28-46BE-6F78-3A7963F1FB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9800" y="4109916"/>
              <a:ext cx="1290514" cy="1290514"/>
            </a:xfrm>
            <a:prstGeom prst="rect">
              <a:avLst/>
            </a:prstGeom>
          </p:spPr>
        </p:pic>
      </p:grpSp>
    </p:spTree>
    <p:extLst>
      <p:ext uri="{BB962C8B-B14F-4D97-AF65-F5344CB8AC3E}">
        <p14:creationId xmlns:p14="http://schemas.microsoft.com/office/powerpoint/2010/main" val="25379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1890090ff16_0_8"/>
          <p:cNvSpPr txBox="1">
            <a:spLocks noGrp="1"/>
          </p:cNvSpPr>
          <p:nvPr>
            <p:ph type="title"/>
          </p:nvPr>
        </p:nvSpPr>
        <p:spPr>
          <a:xfrm>
            <a:off x="1105912" y="260351"/>
            <a:ext cx="10728300" cy="900000"/>
          </a:xfrm>
          <a:prstGeom prst="rect">
            <a:avLst/>
          </a:prstGeom>
        </p:spPr>
        <p:txBody>
          <a:bodyPr spcFirstLastPara="1" wrap="square" lIns="0" tIns="0" rIns="0" bIns="0" anchor="t" anchorCtr="0">
            <a:noAutofit/>
          </a:bodyPr>
          <a:lstStyle/>
          <a:p>
            <a:r>
              <a:rPr lang="de-CH" sz="3200" b="1">
                <a:latin typeface="Calibri"/>
                <a:cs typeface="Calibri"/>
              </a:rPr>
              <a:t>1st Semester </a:t>
            </a:r>
            <a:r>
              <a:rPr lang="de-CH" sz="3200" b="1" err="1">
                <a:latin typeface="Calibri"/>
                <a:cs typeface="Calibri"/>
              </a:rPr>
              <a:t>Recap</a:t>
            </a:r>
            <a:r>
              <a:rPr lang="de-CH" sz="3200" b="1">
                <a:latin typeface="Calibri"/>
                <a:cs typeface="Calibri"/>
              </a:rPr>
              <a:t>: Problem Analysis</a:t>
            </a:r>
          </a:p>
        </p:txBody>
      </p:sp>
      <p:sp>
        <p:nvSpPr>
          <p:cNvPr id="501" name="Google Shape;501;g1890090ff16_0_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3</a:t>
            </a:fld>
            <a:endParaRPr/>
          </a:p>
        </p:txBody>
      </p:sp>
      <p:pic>
        <p:nvPicPr>
          <p:cNvPr id="15" name="Picture 15">
            <a:extLst>
              <a:ext uri="{FF2B5EF4-FFF2-40B4-BE49-F238E27FC236}">
                <a16:creationId xmlns:a16="http://schemas.microsoft.com/office/drawing/2014/main" id="{A0C22514-5C4E-6043-67CC-B5751AF8A414}"/>
              </a:ext>
            </a:extLst>
          </p:cNvPr>
          <p:cNvPicPr>
            <a:picLocks noChangeAspect="1"/>
          </p:cNvPicPr>
          <p:nvPr/>
        </p:nvPicPr>
        <p:blipFill>
          <a:blip r:embed="rId3"/>
          <a:stretch>
            <a:fillRect/>
          </a:stretch>
        </p:blipFill>
        <p:spPr>
          <a:xfrm>
            <a:off x="6424620" y="1661007"/>
            <a:ext cx="4944533" cy="2563766"/>
          </a:xfrm>
          <a:prstGeom prst="rect">
            <a:avLst/>
          </a:prstGeom>
        </p:spPr>
      </p:pic>
      <p:sp>
        <p:nvSpPr>
          <p:cNvPr id="3" name="TextBox 2">
            <a:extLst>
              <a:ext uri="{FF2B5EF4-FFF2-40B4-BE49-F238E27FC236}">
                <a16:creationId xmlns:a16="http://schemas.microsoft.com/office/drawing/2014/main" id="{3FD9967C-5BE0-8B2B-9E32-ADD46BB9B7D8}"/>
              </a:ext>
            </a:extLst>
          </p:cNvPr>
          <p:cNvSpPr txBox="1"/>
          <p:nvPr/>
        </p:nvSpPr>
        <p:spPr>
          <a:xfrm>
            <a:off x="7091321" y="4679824"/>
            <a:ext cx="3873742" cy="142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Char char="•"/>
            </a:pPr>
            <a:r>
              <a:rPr lang="en-US" sz="2000"/>
              <a:t>High GHG emissions </a:t>
            </a:r>
          </a:p>
          <a:p>
            <a:pPr marL="342900" indent="-342900">
              <a:lnSpc>
                <a:spcPct val="150000"/>
              </a:lnSpc>
              <a:buChar char="•"/>
            </a:pPr>
            <a:r>
              <a:rPr lang="en-US" sz="2000"/>
              <a:t>High cost per unit of water</a:t>
            </a:r>
          </a:p>
          <a:p>
            <a:pPr marL="342900" indent="-342900">
              <a:lnSpc>
                <a:spcPct val="150000"/>
              </a:lnSpc>
              <a:buChar char="•"/>
            </a:pPr>
            <a:endParaRPr lang="en-US" sz="2000"/>
          </a:p>
        </p:txBody>
      </p:sp>
      <p:sp>
        <p:nvSpPr>
          <p:cNvPr id="5" name="TextBox 4">
            <a:extLst>
              <a:ext uri="{FF2B5EF4-FFF2-40B4-BE49-F238E27FC236}">
                <a16:creationId xmlns:a16="http://schemas.microsoft.com/office/drawing/2014/main" id="{02112F1F-7C83-0C60-CA29-84D88557CA17}"/>
              </a:ext>
            </a:extLst>
          </p:cNvPr>
          <p:cNvSpPr txBox="1"/>
          <p:nvPr/>
        </p:nvSpPr>
        <p:spPr>
          <a:xfrm>
            <a:off x="7239550" y="1380117"/>
            <a:ext cx="3194204" cy="400110"/>
          </a:xfrm>
          <a:prstGeom prst="rect">
            <a:avLst/>
          </a:prstGeom>
          <a:noFill/>
        </p:spPr>
        <p:txBody>
          <a:bodyPr wrap="square" lIns="91440" tIns="45720" rIns="91440" bIns="45720" rtlCol="0" anchor="t">
            <a:spAutoFit/>
          </a:bodyPr>
          <a:lstStyle/>
          <a:p>
            <a:r>
              <a:rPr lang="en-IT" sz="2000" b="1"/>
              <a:t>Desalination challenges</a:t>
            </a:r>
            <a:endParaRPr lang="en-US" sz="2000" b="1"/>
          </a:p>
        </p:txBody>
      </p:sp>
      <p:pic>
        <p:nvPicPr>
          <p:cNvPr id="6" name="Google Shape;211;g18666f3199f_0_18" descr="Map&#10;&#10;Description automatically generated">
            <a:extLst>
              <a:ext uri="{FF2B5EF4-FFF2-40B4-BE49-F238E27FC236}">
                <a16:creationId xmlns:a16="http://schemas.microsoft.com/office/drawing/2014/main" id="{A733C810-18FD-8855-4E3F-F1686988A3EC}"/>
              </a:ext>
            </a:extLst>
          </p:cNvPr>
          <p:cNvPicPr preferRelativeResize="0"/>
          <p:nvPr/>
        </p:nvPicPr>
        <p:blipFill>
          <a:blip r:embed="rId4">
            <a:alphaModFix/>
          </a:blip>
          <a:stretch>
            <a:fillRect/>
          </a:stretch>
        </p:blipFill>
        <p:spPr>
          <a:xfrm>
            <a:off x="626574" y="1525972"/>
            <a:ext cx="5141875" cy="2924069"/>
          </a:xfrm>
          <a:prstGeom prst="rect">
            <a:avLst/>
          </a:prstGeom>
          <a:noFill/>
          <a:ln>
            <a:noFill/>
          </a:ln>
        </p:spPr>
      </p:pic>
      <p:sp>
        <p:nvSpPr>
          <p:cNvPr id="4" name="TextBox 3">
            <a:extLst>
              <a:ext uri="{FF2B5EF4-FFF2-40B4-BE49-F238E27FC236}">
                <a16:creationId xmlns:a16="http://schemas.microsoft.com/office/drawing/2014/main" id="{0157A0A7-578E-BF34-700A-37B727D16821}"/>
              </a:ext>
            </a:extLst>
          </p:cNvPr>
          <p:cNvSpPr txBox="1"/>
          <p:nvPr/>
        </p:nvSpPr>
        <p:spPr>
          <a:xfrm>
            <a:off x="513772" y="4675909"/>
            <a:ext cx="5839407" cy="11772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Sans-Serif"/>
              <a:buChar char="•"/>
            </a:pPr>
            <a:r>
              <a:rPr lang="en-US" sz="2000"/>
              <a:t>Desalination global installed capacity: 95.37 million m</a:t>
            </a:r>
            <a:r>
              <a:rPr lang="en-US" baseline="30000"/>
              <a:t>3</a:t>
            </a:r>
            <a:r>
              <a:rPr lang="en-US" sz="2000"/>
              <a:t>/day</a:t>
            </a:r>
          </a:p>
          <a:p>
            <a:pPr algn="l"/>
            <a:endParaRPr lang="en-US" sz="1050"/>
          </a:p>
        </p:txBody>
      </p:sp>
    </p:spTree>
    <p:extLst>
      <p:ext uri="{BB962C8B-B14F-4D97-AF65-F5344CB8AC3E}">
        <p14:creationId xmlns:p14="http://schemas.microsoft.com/office/powerpoint/2010/main" val="384601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1890090ff16_0_8"/>
          <p:cNvSpPr txBox="1">
            <a:spLocks noGrp="1"/>
          </p:cNvSpPr>
          <p:nvPr>
            <p:ph type="title"/>
          </p:nvPr>
        </p:nvSpPr>
        <p:spPr>
          <a:xfrm>
            <a:off x="1105912" y="260351"/>
            <a:ext cx="10728300" cy="900000"/>
          </a:xfrm>
          <a:prstGeom prst="rect">
            <a:avLst/>
          </a:prstGeom>
        </p:spPr>
        <p:txBody>
          <a:bodyPr spcFirstLastPara="1" wrap="square" lIns="0" tIns="0" rIns="0" bIns="0" anchor="t" anchorCtr="0">
            <a:noAutofit/>
          </a:bodyPr>
          <a:lstStyle/>
          <a:p>
            <a:r>
              <a:rPr lang="de-CH" sz="3200" b="1">
                <a:latin typeface="Calibri"/>
                <a:cs typeface="Calibri"/>
              </a:rPr>
              <a:t>1st Semester </a:t>
            </a:r>
            <a:r>
              <a:rPr lang="de-CH" sz="3200" b="1" err="1">
                <a:latin typeface="Calibri"/>
                <a:cs typeface="Calibri"/>
              </a:rPr>
              <a:t>Recap</a:t>
            </a:r>
            <a:r>
              <a:rPr lang="de-CH" sz="3200" b="1">
                <a:latin typeface="Calibri"/>
                <a:cs typeface="Calibri"/>
              </a:rPr>
              <a:t>: Solution </a:t>
            </a:r>
            <a:r>
              <a:rPr lang="de-CH" sz="3200" b="1" err="1">
                <a:latin typeface="Calibri"/>
                <a:cs typeface="Calibri"/>
              </a:rPr>
              <a:t>Identification</a:t>
            </a:r>
            <a:endParaRPr lang="de-CH" sz="3200" b="1">
              <a:latin typeface="Calibri"/>
              <a:cs typeface="Calibri"/>
            </a:endParaRPr>
          </a:p>
        </p:txBody>
      </p:sp>
      <p:sp>
        <p:nvSpPr>
          <p:cNvPr id="501" name="Google Shape;501;g1890090ff16_0_8"/>
          <p:cNvSpPr txBox="1">
            <a:spLocks noGrp="1"/>
          </p:cNvSpPr>
          <p:nvPr>
            <p:ph type="sldNum" idx="12"/>
          </p:nvPr>
        </p:nvSpPr>
        <p:spPr>
          <a:xfrm>
            <a:off x="11126402" y="6533735"/>
            <a:ext cx="322500" cy="216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4</a:t>
            </a:fld>
            <a:endParaRPr/>
          </a:p>
        </p:txBody>
      </p:sp>
      <p:pic>
        <p:nvPicPr>
          <p:cNvPr id="8" name="Grafik 5" descr="Ein Bild, das Maschine enthält.&#10;&#10;Beschreibung automatisch generiert.">
            <a:extLst>
              <a:ext uri="{FF2B5EF4-FFF2-40B4-BE49-F238E27FC236}">
                <a16:creationId xmlns:a16="http://schemas.microsoft.com/office/drawing/2014/main" id="{34ACD9EC-890E-BD2F-D4CA-0AD4B76ACA1B}"/>
              </a:ext>
            </a:extLst>
          </p:cNvPr>
          <p:cNvPicPr>
            <a:picLocks noChangeAspect="1"/>
          </p:cNvPicPr>
          <p:nvPr/>
        </p:nvPicPr>
        <p:blipFill rotWithShape="1">
          <a:blip r:embed="rId3"/>
          <a:srcRect l="11669" r="1764" b="-907"/>
          <a:stretch/>
        </p:blipFill>
        <p:spPr>
          <a:xfrm>
            <a:off x="3997142" y="2305365"/>
            <a:ext cx="4197715" cy="2934754"/>
          </a:xfrm>
          <a:prstGeom prst="rect">
            <a:avLst/>
          </a:prstGeom>
        </p:spPr>
      </p:pic>
      <p:pic>
        <p:nvPicPr>
          <p:cNvPr id="14" name="Picture 14" descr="Text, logo&#10;&#10;Description automatically generated">
            <a:extLst>
              <a:ext uri="{FF2B5EF4-FFF2-40B4-BE49-F238E27FC236}">
                <a16:creationId xmlns:a16="http://schemas.microsoft.com/office/drawing/2014/main" id="{95735237-789B-16B3-E758-5FA34CE6A73B}"/>
              </a:ext>
            </a:extLst>
          </p:cNvPr>
          <p:cNvPicPr>
            <a:picLocks noChangeAspect="1"/>
          </p:cNvPicPr>
          <p:nvPr/>
        </p:nvPicPr>
        <p:blipFill>
          <a:blip r:embed="rId4"/>
          <a:stretch>
            <a:fillRect/>
          </a:stretch>
        </p:blipFill>
        <p:spPr>
          <a:xfrm>
            <a:off x="8463833" y="2114040"/>
            <a:ext cx="2743200" cy="3077029"/>
          </a:xfrm>
          <a:prstGeom prst="rect">
            <a:avLst/>
          </a:prstGeom>
        </p:spPr>
      </p:pic>
      <p:sp>
        <p:nvSpPr>
          <p:cNvPr id="2" name="TextBox 1">
            <a:extLst>
              <a:ext uri="{FF2B5EF4-FFF2-40B4-BE49-F238E27FC236}">
                <a16:creationId xmlns:a16="http://schemas.microsoft.com/office/drawing/2014/main" id="{3CC4D9B2-51B3-D839-06DE-1B1F3D729C30}"/>
              </a:ext>
            </a:extLst>
          </p:cNvPr>
          <p:cNvSpPr txBox="1"/>
          <p:nvPr/>
        </p:nvSpPr>
        <p:spPr>
          <a:xfrm>
            <a:off x="4388733" y="5316281"/>
            <a:ext cx="3414532" cy="723275"/>
          </a:xfrm>
          <a:prstGeom prst="rect">
            <a:avLst/>
          </a:prstGeom>
          <a:noFill/>
        </p:spPr>
        <p:txBody>
          <a:bodyPr wrap="square" lIns="91440" tIns="45720" rIns="91440" bIns="45720" rtlCol="0" anchor="t">
            <a:spAutoFit/>
          </a:bodyPr>
          <a:lstStyle/>
          <a:p>
            <a:pPr marL="514350" indent="-285750">
              <a:lnSpc>
                <a:spcPct val="150000"/>
              </a:lnSpc>
              <a:buChar char="•"/>
            </a:pPr>
            <a:r>
              <a:rPr lang="en-GB" sz="1800" b="0"/>
              <a:t>CO</a:t>
            </a:r>
            <a:r>
              <a:rPr lang="en-GB" sz="1800" b="0" baseline="-25000"/>
              <a:t>2</a:t>
            </a:r>
            <a:r>
              <a:rPr lang="en-GB" sz="1800" b="0"/>
              <a:t> refrigerant</a:t>
            </a:r>
          </a:p>
          <a:p>
            <a:endParaRPr lang="en-IT" b="0"/>
          </a:p>
        </p:txBody>
      </p:sp>
      <p:sp>
        <p:nvSpPr>
          <p:cNvPr id="4" name="TextBox 5">
            <a:extLst>
              <a:ext uri="{FF2B5EF4-FFF2-40B4-BE49-F238E27FC236}">
                <a16:creationId xmlns:a16="http://schemas.microsoft.com/office/drawing/2014/main" id="{F02B4557-C1F9-48B4-2BA3-5AD7960F38F3}"/>
              </a:ext>
            </a:extLst>
          </p:cNvPr>
          <p:cNvSpPr txBox="1"/>
          <p:nvPr/>
        </p:nvSpPr>
        <p:spPr>
          <a:xfrm>
            <a:off x="4923779" y="1952113"/>
            <a:ext cx="3032567" cy="369332"/>
          </a:xfrm>
          <a:prstGeom prst="rect">
            <a:avLst/>
          </a:prstGeom>
          <a:noFill/>
        </p:spPr>
        <p:txBody>
          <a:bodyPr wrap="square" lIns="91440" tIns="45720" rIns="91440" bIns="45720" rtlCol="0" anchor="t">
            <a:spAutoFit/>
          </a:bodyPr>
          <a:lstStyle/>
          <a:p>
            <a:r>
              <a:rPr lang="en-IT" sz="1800" b="1"/>
              <a:t>MAN Heat Pump</a:t>
            </a:r>
          </a:p>
        </p:txBody>
      </p:sp>
      <p:sp>
        <p:nvSpPr>
          <p:cNvPr id="7" name="TextBox 6">
            <a:extLst>
              <a:ext uri="{FF2B5EF4-FFF2-40B4-BE49-F238E27FC236}">
                <a16:creationId xmlns:a16="http://schemas.microsoft.com/office/drawing/2014/main" id="{10208F1A-A83B-6576-DFFF-17176AD72A35}"/>
              </a:ext>
            </a:extLst>
          </p:cNvPr>
          <p:cNvSpPr txBox="1"/>
          <p:nvPr/>
        </p:nvSpPr>
        <p:spPr>
          <a:xfrm>
            <a:off x="8003797" y="3540049"/>
            <a:ext cx="407048" cy="477054"/>
          </a:xfrm>
          <a:prstGeom prst="rect">
            <a:avLst/>
          </a:prstGeom>
          <a:noFill/>
        </p:spPr>
        <p:txBody>
          <a:bodyPr wrap="square" rtlCol="0">
            <a:spAutoFit/>
          </a:bodyPr>
          <a:lstStyle/>
          <a:p>
            <a:r>
              <a:rPr lang="en-IT" sz="2500"/>
              <a:t>+</a:t>
            </a:r>
          </a:p>
        </p:txBody>
      </p:sp>
      <p:sp>
        <p:nvSpPr>
          <p:cNvPr id="9" name="TextBox 5">
            <a:extLst>
              <a:ext uri="{FF2B5EF4-FFF2-40B4-BE49-F238E27FC236}">
                <a16:creationId xmlns:a16="http://schemas.microsoft.com/office/drawing/2014/main" id="{D0800A75-80E3-B3FA-DEDA-2C3CA123156B}"/>
              </a:ext>
            </a:extLst>
          </p:cNvPr>
          <p:cNvSpPr txBox="1"/>
          <p:nvPr/>
        </p:nvSpPr>
        <p:spPr>
          <a:xfrm>
            <a:off x="8599578" y="1952113"/>
            <a:ext cx="2628961" cy="369332"/>
          </a:xfrm>
          <a:prstGeom prst="rect">
            <a:avLst/>
          </a:prstGeom>
          <a:noFill/>
        </p:spPr>
        <p:txBody>
          <a:bodyPr wrap="square" lIns="91440" tIns="45720" rIns="91440" bIns="45720" rtlCol="0" anchor="t">
            <a:spAutoFit/>
          </a:bodyPr>
          <a:lstStyle/>
          <a:p>
            <a:r>
              <a:rPr lang="en-IT" sz="1800" b="1"/>
              <a:t>Thermal technologies</a:t>
            </a:r>
            <a:endParaRPr lang="en-US" sz="1800" b="1"/>
          </a:p>
        </p:txBody>
      </p:sp>
      <p:pic>
        <p:nvPicPr>
          <p:cNvPr id="11" name="Picture 10" descr="Solar panels and a wind turbine&#10;&#10;Description automatically generated with medium confidence">
            <a:extLst>
              <a:ext uri="{FF2B5EF4-FFF2-40B4-BE49-F238E27FC236}">
                <a16:creationId xmlns:a16="http://schemas.microsoft.com/office/drawing/2014/main" id="{F344CB5D-1044-8B71-A431-87E45C4CB093}"/>
              </a:ext>
            </a:extLst>
          </p:cNvPr>
          <p:cNvPicPr>
            <a:picLocks noChangeAspect="1"/>
          </p:cNvPicPr>
          <p:nvPr/>
        </p:nvPicPr>
        <p:blipFill>
          <a:blip r:embed="rId5"/>
          <a:stretch>
            <a:fillRect/>
          </a:stretch>
        </p:blipFill>
        <p:spPr>
          <a:xfrm>
            <a:off x="307094" y="2624178"/>
            <a:ext cx="3637060" cy="2048092"/>
          </a:xfrm>
          <a:prstGeom prst="rect">
            <a:avLst/>
          </a:prstGeom>
        </p:spPr>
      </p:pic>
      <p:sp>
        <p:nvSpPr>
          <p:cNvPr id="12" name="TextBox 11">
            <a:extLst>
              <a:ext uri="{FF2B5EF4-FFF2-40B4-BE49-F238E27FC236}">
                <a16:creationId xmlns:a16="http://schemas.microsoft.com/office/drawing/2014/main" id="{8FEE8FA8-1AF4-3B0F-C43C-39C271457030}"/>
              </a:ext>
            </a:extLst>
          </p:cNvPr>
          <p:cNvSpPr txBox="1"/>
          <p:nvPr/>
        </p:nvSpPr>
        <p:spPr>
          <a:xfrm>
            <a:off x="3997142" y="3540049"/>
            <a:ext cx="407048" cy="477054"/>
          </a:xfrm>
          <a:prstGeom prst="rect">
            <a:avLst/>
          </a:prstGeom>
          <a:noFill/>
        </p:spPr>
        <p:txBody>
          <a:bodyPr wrap="square" rtlCol="0">
            <a:spAutoFit/>
          </a:bodyPr>
          <a:lstStyle/>
          <a:p>
            <a:r>
              <a:rPr lang="en-IT" sz="2500"/>
              <a:t>+</a:t>
            </a:r>
          </a:p>
        </p:txBody>
      </p:sp>
      <p:sp>
        <p:nvSpPr>
          <p:cNvPr id="13" name="TextBox 5">
            <a:extLst>
              <a:ext uri="{FF2B5EF4-FFF2-40B4-BE49-F238E27FC236}">
                <a16:creationId xmlns:a16="http://schemas.microsoft.com/office/drawing/2014/main" id="{A9A5EFB3-1149-6E78-667B-61F713353A14}"/>
              </a:ext>
            </a:extLst>
          </p:cNvPr>
          <p:cNvSpPr txBox="1"/>
          <p:nvPr/>
        </p:nvSpPr>
        <p:spPr>
          <a:xfrm>
            <a:off x="737325" y="1952113"/>
            <a:ext cx="3032567" cy="369332"/>
          </a:xfrm>
          <a:prstGeom prst="rect">
            <a:avLst/>
          </a:prstGeom>
          <a:noFill/>
        </p:spPr>
        <p:txBody>
          <a:bodyPr wrap="square" lIns="91440" tIns="45720" rIns="91440" bIns="45720" rtlCol="0" anchor="t">
            <a:spAutoFit/>
          </a:bodyPr>
          <a:lstStyle/>
          <a:p>
            <a:r>
              <a:rPr lang="en-IT" sz="1800" b="1"/>
              <a:t>Renewable Technologies</a:t>
            </a:r>
            <a:endParaRPr lang="en-US" sz="1800" b="1"/>
          </a:p>
        </p:txBody>
      </p:sp>
      <p:sp>
        <p:nvSpPr>
          <p:cNvPr id="6" name="Rectangle 5">
            <a:extLst>
              <a:ext uri="{FF2B5EF4-FFF2-40B4-BE49-F238E27FC236}">
                <a16:creationId xmlns:a16="http://schemas.microsoft.com/office/drawing/2014/main" id="{A1AF6FF3-95D8-73DF-671E-74DF39003BAB}"/>
              </a:ext>
            </a:extLst>
          </p:cNvPr>
          <p:cNvSpPr/>
          <p:nvPr/>
        </p:nvSpPr>
        <p:spPr>
          <a:xfrm>
            <a:off x="8638700" y="2382937"/>
            <a:ext cx="2539999" cy="1330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7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P spid="12" grpId="0"/>
      <p:bldP spid="1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B373-4E5A-746F-44CA-B0DC7D99FB42}"/>
              </a:ext>
            </a:extLst>
          </p:cNvPr>
          <p:cNvSpPr>
            <a:spLocks noGrp="1"/>
          </p:cNvSpPr>
          <p:nvPr>
            <p:ph type="title"/>
          </p:nvPr>
        </p:nvSpPr>
        <p:spPr>
          <a:xfrm>
            <a:off x="587519" y="277669"/>
            <a:ext cx="4920962" cy="900000"/>
          </a:xfrm>
        </p:spPr>
        <p:txBody>
          <a:bodyPr/>
          <a:lstStyle/>
          <a:p>
            <a:r>
              <a:rPr lang="en-US" sz="3200" b="1">
                <a:solidFill>
                  <a:schemeClr val="accent1">
                    <a:lumMod val="75000"/>
                  </a:schemeClr>
                </a:solidFill>
                <a:latin typeface="Calibri"/>
                <a:cs typeface="Calibri"/>
              </a:rPr>
              <a:t>What have we been up to?</a:t>
            </a:r>
          </a:p>
        </p:txBody>
      </p:sp>
      <p:sp>
        <p:nvSpPr>
          <p:cNvPr id="3" name="Slide Number Placeholder 2">
            <a:extLst>
              <a:ext uri="{FF2B5EF4-FFF2-40B4-BE49-F238E27FC236}">
                <a16:creationId xmlns:a16="http://schemas.microsoft.com/office/drawing/2014/main" id="{DC8F7AB0-B551-499B-BB2F-14667C3068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dirty="0"/>
              <a:t>5</a:t>
            </a:fld>
            <a:endParaRPr lang="de-CH"/>
          </a:p>
        </p:txBody>
      </p:sp>
      <p:grpSp>
        <p:nvGrpSpPr>
          <p:cNvPr id="5" name="Group 4">
            <a:extLst>
              <a:ext uri="{FF2B5EF4-FFF2-40B4-BE49-F238E27FC236}">
                <a16:creationId xmlns:a16="http://schemas.microsoft.com/office/drawing/2014/main" id="{62F65D89-574E-BB54-46DD-80EBCD085283}"/>
              </a:ext>
            </a:extLst>
          </p:cNvPr>
          <p:cNvGrpSpPr/>
          <p:nvPr/>
        </p:nvGrpSpPr>
        <p:grpSpPr>
          <a:xfrm>
            <a:off x="2291590" y="2240605"/>
            <a:ext cx="6443516" cy="1191491"/>
            <a:chOff x="2661908" y="1407390"/>
            <a:chExt cx="6443516" cy="1191491"/>
          </a:xfrm>
        </p:grpSpPr>
        <p:pic>
          <p:nvPicPr>
            <p:cNvPr id="11" name="Graphic 11" descr="Flying Money outline">
              <a:extLst>
                <a:ext uri="{FF2B5EF4-FFF2-40B4-BE49-F238E27FC236}">
                  <a16:creationId xmlns:a16="http://schemas.microsoft.com/office/drawing/2014/main" id="{21327980-390F-189E-75BA-166E6FCC91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1908" y="1440894"/>
              <a:ext cx="1122218" cy="1122218"/>
            </a:xfrm>
            <a:prstGeom prst="rect">
              <a:avLst/>
            </a:prstGeom>
          </p:spPr>
        </p:pic>
        <p:grpSp>
          <p:nvGrpSpPr>
            <p:cNvPr id="13" name="Group 12">
              <a:extLst>
                <a:ext uri="{FF2B5EF4-FFF2-40B4-BE49-F238E27FC236}">
                  <a16:creationId xmlns:a16="http://schemas.microsoft.com/office/drawing/2014/main" id="{C31C7467-4FD7-7284-D55B-FFC16156F67A}"/>
                </a:ext>
              </a:extLst>
            </p:cNvPr>
            <p:cNvGrpSpPr/>
            <p:nvPr/>
          </p:nvGrpSpPr>
          <p:grpSpPr>
            <a:xfrm>
              <a:off x="3779984" y="1407390"/>
              <a:ext cx="5325440" cy="1191491"/>
              <a:chOff x="287483" y="1447800"/>
              <a:chExt cx="5325440" cy="1191491"/>
            </a:xfrm>
          </p:grpSpPr>
          <p:sp>
            <p:nvSpPr>
              <p:cNvPr id="8" name="TextBox 7">
                <a:extLst>
                  <a:ext uri="{FF2B5EF4-FFF2-40B4-BE49-F238E27FC236}">
                    <a16:creationId xmlns:a16="http://schemas.microsoft.com/office/drawing/2014/main" id="{4A05506C-22D2-7B8E-BC36-A69C3C18BB02}"/>
                  </a:ext>
                </a:extLst>
              </p:cNvPr>
              <p:cNvSpPr txBox="1"/>
              <p:nvPr/>
            </p:nvSpPr>
            <p:spPr>
              <a:xfrm>
                <a:off x="1570181" y="1806863"/>
                <a:ext cx="40427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1">
                        <a:lumMod val="75000"/>
                      </a:schemeClr>
                    </a:solidFill>
                    <a:latin typeface="Calibri"/>
                  </a:rPr>
                  <a:t>Techno-Economic Model</a:t>
                </a:r>
              </a:p>
            </p:txBody>
          </p:sp>
          <p:pic>
            <p:nvPicPr>
              <p:cNvPr id="16" name="Graphic 16" descr="Blueprint outline">
                <a:extLst>
                  <a:ext uri="{FF2B5EF4-FFF2-40B4-BE49-F238E27FC236}">
                    <a16:creationId xmlns:a16="http://schemas.microsoft.com/office/drawing/2014/main" id="{065E3068-9405-1FF8-9FBC-93733C13C3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483" y="1447800"/>
                <a:ext cx="1191491" cy="1191491"/>
              </a:xfrm>
              <a:prstGeom prst="rect">
                <a:avLst/>
              </a:prstGeom>
            </p:spPr>
          </p:pic>
        </p:grpSp>
      </p:grpSp>
      <p:grpSp>
        <p:nvGrpSpPr>
          <p:cNvPr id="15" name="Group 14">
            <a:extLst>
              <a:ext uri="{FF2B5EF4-FFF2-40B4-BE49-F238E27FC236}">
                <a16:creationId xmlns:a16="http://schemas.microsoft.com/office/drawing/2014/main" id="{816BEF7E-ED8D-8199-C385-EB1460A07815}"/>
              </a:ext>
            </a:extLst>
          </p:cNvPr>
          <p:cNvGrpSpPr/>
          <p:nvPr/>
        </p:nvGrpSpPr>
        <p:grpSpPr>
          <a:xfrm>
            <a:off x="3844559" y="3633558"/>
            <a:ext cx="3338080" cy="1122218"/>
            <a:chOff x="6412229" y="3387437"/>
            <a:chExt cx="3284787" cy="1122218"/>
          </a:xfrm>
        </p:grpSpPr>
        <p:sp>
          <p:nvSpPr>
            <p:cNvPr id="10" name="TextBox 9">
              <a:extLst>
                <a:ext uri="{FF2B5EF4-FFF2-40B4-BE49-F238E27FC236}">
                  <a16:creationId xmlns:a16="http://schemas.microsoft.com/office/drawing/2014/main" id="{392DE8CB-80FC-382E-854F-67191145759B}"/>
                </a:ext>
              </a:extLst>
            </p:cNvPr>
            <p:cNvSpPr txBox="1"/>
            <p:nvPr/>
          </p:nvSpPr>
          <p:spPr>
            <a:xfrm>
              <a:off x="7688107" y="3625273"/>
              <a:ext cx="20089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1">
                      <a:lumMod val="75000"/>
                    </a:schemeClr>
                  </a:solidFill>
                  <a:latin typeface="Calibri"/>
                </a:rPr>
                <a:t>Case Study</a:t>
              </a:r>
            </a:p>
          </p:txBody>
        </p:sp>
        <p:pic>
          <p:nvPicPr>
            <p:cNvPr id="4" name="Graphic 4" descr="Marker outline">
              <a:extLst>
                <a:ext uri="{FF2B5EF4-FFF2-40B4-BE49-F238E27FC236}">
                  <a16:creationId xmlns:a16="http://schemas.microsoft.com/office/drawing/2014/main" id="{F11143D7-0A1B-FC64-5C67-942CE5AE8B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2229" y="3387437"/>
              <a:ext cx="1124580" cy="1122218"/>
            </a:xfrm>
            <a:prstGeom prst="rect">
              <a:avLst/>
            </a:prstGeom>
          </p:spPr>
        </p:pic>
      </p:grpSp>
    </p:spTree>
    <p:extLst>
      <p:ext uri="{BB962C8B-B14F-4D97-AF65-F5344CB8AC3E}">
        <p14:creationId xmlns:p14="http://schemas.microsoft.com/office/powerpoint/2010/main" val="42287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1890090ff16_0_8"/>
          <p:cNvSpPr txBox="1">
            <a:spLocks noGrp="1"/>
          </p:cNvSpPr>
          <p:nvPr>
            <p:ph type="title"/>
          </p:nvPr>
        </p:nvSpPr>
        <p:spPr>
          <a:xfrm>
            <a:off x="1105912" y="260351"/>
            <a:ext cx="6724777" cy="525048"/>
          </a:xfrm>
          <a:prstGeom prst="rect">
            <a:avLst/>
          </a:prstGeom>
        </p:spPr>
        <p:txBody>
          <a:bodyPr spcFirstLastPara="1" wrap="square" lIns="0" tIns="0" rIns="0" bIns="0" anchor="t" anchorCtr="0">
            <a:noAutofit/>
          </a:bodyPr>
          <a:lstStyle/>
          <a:p>
            <a:r>
              <a:rPr lang="de-CH" sz="3200" b="1">
                <a:latin typeface="Calibri"/>
                <a:cs typeface="Calibri"/>
              </a:rPr>
              <a:t>Case Study: Jeddah, Saudi Arabia</a:t>
            </a:r>
          </a:p>
        </p:txBody>
      </p:sp>
      <p:sp>
        <p:nvSpPr>
          <p:cNvPr id="501" name="Google Shape;501;g1890090ff16_0_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6</a:t>
            </a:fld>
            <a:endParaRPr/>
          </a:p>
        </p:txBody>
      </p:sp>
      <p:sp>
        <p:nvSpPr>
          <p:cNvPr id="6" name="TextBox 5">
            <a:extLst>
              <a:ext uri="{FF2B5EF4-FFF2-40B4-BE49-F238E27FC236}">
                <a16:creationId xmlns:a16="http://schemas.microsoft.com/office/drawing/2014/main" id="{2250E995-1D3B-839B-3E6E-2B248A49B2E5}"/>
              </a:ext>
            </a:extLst>
          </p:cNvPr>
          <p:cNvSpPr txBox="1"/>
          <p:nvPr/>
        </p:nvSpPr>
        <p:spPr>
          <a:xfrm>
            <a:off x="5948389" y="1866979"/>
            <a:ext cx="6435792" cy="3631763"/>
          </a:xfrm>
          <a:prstGeom prst="rect">
            <a:avLst/>
          </a:prstGeom>
          <a:noFill/>
        </p:spPr>
        <p:txBody>
          <a:bodyPr wrap="square" lIns="91440" tIns="45720" rIns="91440" bIns="45720" rtlCol="0" anchor="t">
            <a:spAutoFit/>
          </a:bodyPr>
          <a:lstStyle/>
          <a:p>
            <a:pPr marL="742950" indent="-285750" fontAlgn="base">
              <a:buFont typeface="Arial" panose="020B0604020202020204" pitchFamily="34" charset="0"/>
              <a:buChar char="•"/>
            </a:pPr>
            <a:endParaRPr lang="en-GB" sz="1800"/>
          </a:p>
          <a:p>
            <a:pPr marL="742950" indent="-285750">
              <a:buFont typeface="Arial" panose="020B0604020202020204" pitchFamily="34" charset="0"/>
              <a:buChar char="•"/>
            </a:pPr>
            <a:r>
              <a:rPr lang="en-GB" sz="1800"/>
              <a:t>SA: 50-150 mm rainfall/year</a:t>
            </a:r>
          </a:p>
          <a:p>
            <a:pPr marL="742950" indent="-285750">
              <a:buFont typeface="Arial" panose="020B0604020202020204" pitchFamily="34" charset="0"/>
              <a:buChar char="•"/>
            </a:pPr>
            <a:endParaRPr lang="en-GB" sz="1800"/>
          </a:p>
          <a:p>
            <a:pPr marL="742950" indent="-285750">
              <a:buFont typeface="Arial" panose="020B0604020202020204" pitchFamily="34" charset="0"/>
              <a:buChar char="•"/>
            </a:pPr>
            <a:r>
              <a:rPr lang="en-US" sz="1800"/>
              <a:t>World leader in desalination</a:t>
            </a:r>
            <a:endParaRPr lang="en-GB" sz="1800"/>
          </a:p>
          <a:p>
            <a:pPr marL="742950" indent="-285750">
              <a:buFont typeface="Arial" panose="020B0604020202020204" pitchFamily="34" charset="0"/>
              <a:buChar char="•"/>
            </a:pPr>
            <a:endParaRPr lang="en-GB" sz="1800"/>
          </a:p>
          <a:p>
            <a:pPr marL="742950" indent="-285750">
              <a:buFont typeface="Arial" panose="020B0604020202020204" pitchFamily="34" charset="0"/>
              <a:buChar char="•"/>
            </a:pPr>
            <a:r>
              <a:rPr lang="en-GB" sz="1800"/>
              <a:t>Jeddah: ~ 40 mm rainfall/year</a:t>
            </a:r>
          </a:p>
          <a:p>
            <a:pPr marL="742950" indent="-285750">
              <a:buFont typeface="Arial" panose="020B0604020202020204" pitchFamily="34" charset="0"/>
              <a:buChar char="•"/>
            </a:pPr>
            <a:endParaRPr lang="en-US" sz="1800"/>
          </a:p>
          <a:p>
            <a:pPr marL="742950" indent="-285750">
              <a:buFont typeface="Arial" panose="020B0604020202020204" pitchFamily="34" charset="0"/>
              <a:buChar char="•"/>
            </a:pPr>
            <a:r>
              <a:rPr lang="en-GB" sz="1800"/>
              <a:t>Desalination plants supply 98% of the city's water</a:t>
            </a:r>
            <a:endParaRPr lang="en-US" sz="1800"/>
          </a:p>
          <a:p>
            <a:pPr marL="742950" indent="-285750">
              <a:buFont typeface="Arial" panose="020B0604020202020204" pitchFamily="34" charset="0"/>
              <a:buChar char="•"/>
            </a:pPr>
            <a:endParaRPr lang="en-US" sz="1800"/>
          </a:p>
          <a:p>
            <a:pPr marL="742950" indent="-285750">
              <a:buFont typeface="Arial,Sans-Serif" panose="020B0604020202020204" pitchFamily="34" charset="0"/>
              <a:buChar char="•"/>
            </a:pPr>
            <a:r>
              <a:rPr lang="en-US" sz="1800"/>
              <a:t>~ 25% population growth by 2050</a:t>
            </a:r>
          </a:p>
          <a:p>
            <a:pPr marL="742950" indent="-285750">
              <a:buFont typeface="Arial" panose="020B0604020202020204" pitchFamily="34" charset="0"/>
              <a:buChar char="•"/>
            </a:pPr>
            <a:endParaRPr lang="en-US" sz="1800"/>
          </a:p>
          <a:p>
            <a:pPr marL="742950" indent="-285750">
              <a:buFont typeface="Arial" panose="020B0604020202020204" pitchFamily="34" charset="0"/>
              <a:buChar char="•"/>
            </a:pPr>
            <a:r>
              <a:rPr lang="en-US" sz="1800"/>
              <a:t>Proximity to Red Sea</a:t>
            </a:r>
          </a:p>
          <a:p>
            <a:endParaRPr lang="en-IT">
              <a:latin typeface="Arial" panose="020B0604020202020204" pitchFamily="34" charset="0"/>
            </a:endParaRPr>
          </a:p>
        </p:txBody>
      </p:sp>
      <p:pic>
        <p:nvPicPr>
          <p:cNvPr id="5" name="Picture 3" descr="Map&#10;&#10;Description automatically generated">
            <a:extLst>
              <a:ext uri="{FF2B5EF4-FFF2-40B4-BE49-F238E27FC236}">
                <a16:creationId xmlns:a16="http://schemas.microsoft.com/office/drawing/2014/main" id="{9582F088-CE25-C04B-0161-DE3A08781068}"/>
              </a:ext>
            </a:extLst>
          </p:cNvPr>
          <p:cNvPicPr>
            <a:picLocks noChangeAspect="1"/>
          </p:cNvPicPr>
          <p:nvPr/>
        </p:nvPicPr>
        <p:blipFill rotWithShape="1">
          <a:blip r:embed="rId3"/>
          <a:srcRect l="1758" r="10000" b="-172"/>
          <a:stretch/>
        </p:blipFill>
        <p:spPr>
          <a:xfrm>
            <a:off x="560500" y="1438542"/>
            <a:ext cx="5589928" cy="4047805"/>
          </a:xfrm>
          <a:prstGeom prst="rect">
            <a:avLst/>
          </a:prstGeom>
        </p:spPr>
      </p:pic>
      <p:sp>
        <p:nvSpPr>
          <p:cNvPr id="4" name="Oval 3">
            <a:extLst>
              <a:ext uri="{FF2B5EF4-FFF2-40B4-BE49-F238E27FC236}">
                <a16:creationId xmlns:a16="http://schemas.microsoft.com/office/drawing/2014/main" id="{D30E0B51-0CD1-07F4-1806-C11C23F7609F}"/>
              </a:ext>
            </a:extLst>
          </p:cNvPr>
          <p:cNvSpPr/>
          <p:nvPr/>
        </p:nvSpPr>
        <p:spPr>
          <a:xfrm>
            <a:off x="2629048" y="3303575"/>
            <a:ext cx="575124" cy="5362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253130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g1890090ff16_0_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7</a:t>
            </a:fld>
            <a:endParaRPr/>
          </a:p>
        </p:txBody>
      </p:sp>
      <p:pic>
        <p:nvPicPr>
          <p:cNvPr id="3" name="Picture 3" descr="Map&#10;&#10;Description automatically generated">
            <a:extLst>
              <a:ext uri="{FF2B5EF4-FFF2-40B4-BE49-F238E27FC236}">
                <a16:creationId xmlns:a16="http://schemas.microsoft.com/office/drawing/2014/main" id="{0B696209-9A78-E9E7-DFD7-6DC796E7D508}"/>
              </a:ext>
            </a:extLst>
          </p:cNvPr>
          <p:cNvPicPr>
            <a:picLocks noChangeAspect="1"/>
          </p:cNvPicPr>
          <p:nvPr/>
        </p:nvPicPr>
        <p:blipFill>
          <a:blip r:embed="rId3"/>
          <a:stretch>
            <a:fillRect/>
          </a:stretch>
        </p:blipFill>
        <p:spPr>
          <a:xfrm>
            <a:off x="5970210" y="1161793"/>
            <a:ext cx="4871961" cy="4594892"/>
          </a:xfrm>
          <a:prstGeom prst="rect">
            <a:avLst/>
          </a:prstGeom>
        </p:spPr>
      </p:pic>
      <p:sp>
        <p:nvSpPr>
          <p:cNvPr id="6" name="Google Shape;499;g1890090ff16_0_8">
            <a:extLst>
              <a:ext uri="{FF2B5EF4-FFF2-40B4-BE49-F238E27FC236}">
                <a16:creationId xmlns:a16="http://schemas.microsoft.com/office/drawing/2014/main" id="{85FB9258-8297-89A5-CE99-88F0210C439D}"/>
              </a:ext>
            </a:extLst>
          </p:cNvPr>
          <p:cNvSpPr txBox="1">
            <a:spLocks/>
          </p:cNvSpPr>
          <p:nvPr/>
        </p:nvSpPr>
        <p:spPr>
          <a:xfrm>
            <a:off x="1105912" y="260351"/>
            <a:ext cx="6724777" cy="5250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2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e-CH" sz="3200" b="1">
                <a:latin typeface="Calibri"/>
              </a:rPr>
              <a:t>Case Study: Jeddah, Saudi Arabia</a:t>
            </a:r>
          </a:p>
        </p:txBody>
      </p:sp>
      <p:grpSp>
        <p:nvGrpSpPr>
          <p:cNvPr id="12" name="Group 11">
            <a:extLst>
              <a:ext uri="{FF2B5EF4-FFF2-40B4-BE49-F238E27FC236}">
                <a16:creationId xmlns:a16="http://schemas.microsoft.com/office/drawing/2014/main" id="{83ADD5E8-41F5-F7C1-E1DC-7AF14A190CE3}"/>
              </a:ext>
            </a:extLst>
          </p:cNvPr>
          <p:cNvGrpSpPr/>
          <p:nvPr/>
        </p:nvGrpSpPr>
        <p:grpSpPr>
          <a:xfrm>
            <a:off x="1106714" y="3430575"/>
            <a:ext cx="7576601" cy="2048566"/>
            <a:chOff x="1632857" y="3769242"/>
            <a:chExt cx="7576601" cy="2048566"/>
          </a:xfrm>
        </p:grpSpPr>
        <p:sp>
          <p:nvSpPr>
            <p:cNvPr id="7" name="TextBox 6">
              <a:extLst>
                <a:ext uri="{FF2B5EF4-FFF2-40B4-BE49-F238E27FC236}">
                  <a16:creationId xmlns:a16="http://schemas.microsoft.com/office/drawing/2014/main" id="{1CC70D15-883D-A5EC-B76E-55EEB1B1A65A}"/>
                </a:ext>
              </a:extLst>
            </p:cNvPr>
            <p:cNvSpPr txBox="1"/>
            <p:nvPr/>
          </p:nvSpPr>
          <p:spPr>
            <a:xfrm>
              <a:off x="1731748" y="5289328"/>
              <a:ext cx="4132783" cy="369332"/>
            </a:xfrm>
            <a:prstGeom prst="rect">
              <a:avLst/>
            </a:prstGeom>
            <a:noFill/>
          </p:spPr>
          <p:txBody>
            <a:bodyPr wrap="square" lIns="91440" tIns="45720" rIns="91440" bIns="45720" rtlCol="0" anchor="t">
              <a:spAutoFit/>
            </a:bodyPr>
            <a:lstStyle/>
            <a:p>
              <a:r>
                <a:rPr lang="en-US" sz="1800"/>
                <a:t>600 MW solar PV under construction</a:t>
              </a:r>
              <a:endParaRPr lang="en-US" sz="1800" b="0" i="0" u="none" strike="noStrike">
                <a:solidFill>
                  <a:srgbClr val="000000"/>
                </a:solidFill>
                <a:effectLst/>
                <a:latin typeface="Arial" panose="020B0604020202020204" pitchFamily="34" charset="0"/>
              </a:endParaRPr>
            </a:p>
          </p:txBody>
        </p:sp>
        <p:cxnSp>
          <p:nvCxnSpPr>
            <p:cNvPr id="8" name="Straight Arrow Connector 7">
              <a:extLst>
                <a:ext uri="{FF2B5EF4-FFF2-40B4-BE49-F238E27FC236}">
                  <a16:creationId xmlns:a16="http://schemas.microsoft.com/office/drawing/2014/main" id="{DBC3BD4F-C737-EC69-19D7-D990A63BE61A}"/>
                </a:ext>
              </a:extLst>
            </p:cNvPr>
            <p:cNvCxnSpPr/>
            <p:nvPr/>
          </p:nvCxnSpPr>
          <p:spPr>
            <a:xfrm flipV="1">
              <a:off x="5699276" y="4170437"/>
              <a:ext cx="2994780" cy="1305077"/>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AB249F36-6B7D-147F-9E97-3F99B2959139}"/>
                </a:ext>
              </a:extLst>
            </p:cNvPr>
            <p:cNvSpPr/>
            <p:nvPr/>
          </p:nvSpPr>
          <p:spPr>
            <a:xfrm>
              <a:off x="1632857" y="5079998"/>
              <a:ext cx="4051904" cy="73781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BFC7AC-271D-5E29-0FCB-947DC3C1FD83}"/>
                </a:ext>
              </a:extLst>
            </p:cNvPr>
            <p:cNvSpPr/>
            <p:nvPr/>
          </p:nvSpPr>
          <p:spPr>
            <a:xfrm>
              <a:off x="8634334" y="3769242"/>
              <a:ext cx="575124" cy="5362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sp>
        <p:nvSpPr>
          <p:cNvPr id="13" name="TextBox 12">
            <a:extLst>
              <a:ext uri="{FF2B5EF4-FFF2-40B4-BE49-F238E27FC236}">
                <a16:creationId xmlns:a16="http://schemas.microsoft.com/office/drawing/2014/main" id="{1E705668-A2F3-9A36-EA4C-151B56A021D9}"/>
              </a:ext>
            </a:extLst>
          </p:cNvPr>
          <p:cNvSpPr txBox="1"/>
          <p:nvPr/>
        </p:nvSpPr>
        <p:spPr>
          <a:xfrm>
            <a:off x="828524" y="2552095"/>
            <a:ext cx="4874379"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000"/>
              <a:t>SA goal: net zero by 2060</a:t>
            </a:r>
          </a:p>
          <a:p>
            <a:pPr marL="285750" indent="-285750">
              <a:buChar char="•"/>
            </a:pPr>
            <a:endParaRPr lang="en-US" sz="2000"/>
          </a:p>
          <a:p>
            <a:pPr marL="285750" indent="-285750">
              <a:buChar char="•"/>
            </a:pPr>
            <a:r>
              <a:rPr lang="en-US" sz="2000"/>
              <a:t>50% energy from renewables by 2030</a:t>
            </a:r>
          </a:p>
        </p:txBody>
      </p:sp>
    </p:spTree>
    <p:extLst>
      <p:ext uri="{BB962C8B-B14F-4D97-AF65-F5344CB8AC3E}">
        <p14:creationId xmlns:p14="http://schemas.microsoft.com/office/powerpoint/2010/main" val="297665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8679643d16_0_14"/>
          <p:cNvSpPr txBox="1">
            <a:spLocks noGrp="1"/>
          </p:cNvSpPr>
          <p:nvPr>
            <p:ph type="title"/>
          </p:nvPr>
        </p:nvSpPr>
        <p:spPr>
          <a:xfrm>
            <a:off x="712299" y="260351"/>
            <a:ext cx="10865069" cy="900000"/>
          </a:xfrm>
          <a:prstGeom prst="rect">
            <a:avLst/>
          </a:prstGeom>
        </p:spPr>
        <p:txBody>
          <a:bodyPr spcFirstLastPara="1" wrap="square" lIns="0" tIns="0" rIns="0" bIns="0" anchor="t" anchorCtr="0">
            <a:noAutofit/>
          </a:bodyPr>
          <a:lstStyle/>
          <a:p>
            <a:r>
              <a:rPr lang="de-CH" sz="3200" b="1">
                <a:latin typeface="Calibri"/>
                <a:cs typeface="Calibri"/>
              </a:rPr>
              <a:t>MED System </a:t>
            </a:r>
            <a:r>
              <a:rPr lang="de-CH" sz="3200" b="1" err="1">
                <a:latin typeface="Calibri"/>
                <a:cs typeface="Calibri"/>
              </a:rPr>
              <a:t>Coupled</a:t>
            </a:r>
            <a:r>
              <a:rPr lang="de-CH" sz="3200" b="1">
                <a:latin typeface="Calibri"/>
                <a:cs typeface="Calibri"/>
              </a:rPr>
              <a:t> </a:t>
            </a:r>
            <a:r>
              <a:rPr lang="de-CH" sz="3200" b="1" err="1">
                <a:latin typeface="Calibri"/>
                <a:cs typeface="Calibri"/>
              </a:rPr>
              <a:t>With</a:t>
            </a:r>
            <a:r>
              <a:rPr lang="de-CH" sz="3200" b="1">
                <a:latin typeface="Calibri"/>
                <a:cs typeface="Calibri"/>
              </a:rPr>
              <a:t> MAN Heat Pump</a:t>
            </a:r>
            <a:endParaRPr lang="it-IT" sz="3200" b="1">
              <a:latin typeface="Calibri"/>
              <a:cs typeface="Calibri"/>
            </a:endParaRPr>
          </a:p>
        </p:txBody>
      </p:sp>
      <p:sp>
        <p:nvSpPr>
          <p:cNvPr id="464" name="Google Shape;464;g18679643d16_0_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8</a:t>
            </a:fld>
            <a:endParaRPr/>
          </a:p>
        </p:txBody>
      </p:sp>
      <p:pic>
        <p:nvPicPr>
          <p:cNvPr id="4" name="Picture 3">
            <a:extLst>
              <a:ext uri="{FF2B5EF4-FFF2-40B4-BE49-F238E27FC236}">
                <a16:creationId xmlns:a16="http://schemas.microsoft.com/office/drawing/2014/main" id="{656251B7-D81D-C938-D5CE-3658D5EC0CE1}"/>
              </a:ext>
            </a:extLst>
          </p:cNvPr>
          <p:cNvPicPr>
            <a:picLocks noChangeAspect="1"/>
          </p:cNvPicPr>
          <p:nvPr/>
        </p:nvPicPr>
        <p:blipFill>
          <a:blip r:embed="rId3"/>
          <a:stretch>
            <a:fillRect/>
          </a:stretch>
        </p:blipFill>
        <p:spPr>
          <a:xfrm>
            <a:off x="306228" y="1160351"/>
            <a:ext cx="11579543" cy="4703721"/>
          </a:xfrm>
          <a:prstGeom prst="rect">
            <a:avLst/>
          </a:prstGeom>
        </p:spPr>
      </p:pic>
      <p:cxnSp>
        <p:nvCxnSpPr>
          <p:cNvPr id="3" name="Straight Arrow Connector 2">
            <a:extLst>
              <a:ext uri="{FF2B5EF4-FFF2-40B4-BE49-F238E27FC236}">
                <a16:creationId xmlns:a16="http://schemas.microsoft.com/office/drawing/2014/main" id="{8C605F05-3B43-D358-08D5-BC913469E88C}"/>
              </a:ext>
            </a:extLst>
          </p:cNvPr>
          <p:cNvCxnSpPr/>
          <p:nvPr/>
        </p:nvCxnSpPr>
        <p:spPr>
          <a:xfrm>
            <a:off x="3866062" y="5981919"/>
            <a:ext cx="87967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F10ED4-9061-6C0C-9E32-1384A9AE2CD0}"/>
              </a:ext>
            </a:extLst>
          </p:cNvPr>
          <p:cNvSpPr txBox="1"/>
          <p:nvPr/>
        </p:nvSpPr>
        <p:spPr>
          <a:xfrm>
            <a:off x="3808100" y="6008960"/>
            <a:ext cx="1261641" cy="307777"/>
          </a:xfrm>
          <a:prstGeom prst="rect">
            <a:avLst/>
          </a:prstGeom>
          <a:noFill/>
        </p:spPr>
        <p:txBody>
          <a:bodyPr wrap="square" rtlCol="0">
            <a:spAutoFit/>
          </a:bodyPr>
          <a:lstStyle/>
          <a:p>
            <a:r>
              <a:rPr lang="en-IT" b="1"/>
              <a:t>Heat Input</a:t>
            </a:r>
          </a:p>
        </p:txBody>
      </p:sp>
      <p:cxnSp>
        <p:nvCxnSpPr>
          <p:cNvPr id="8" name="Straight Arrow Connector 7">
            <a:extLst>
              <a:ext uri="{FF2B5EF4-FFF2-40B4-BE49-F238E27FC236}">
                <a16:creationId xmlns:a16="http://schemas.microsoft.com/office/drawing/2014/main" id="{403D999E-D122-657F-FE7B-60BE2797F0D9}"/>
              </a:ext>
            </a:extLst>
          </p:cNvPr>
          <p:cNvCxnSpPr/>
          <p:nvPr/>
        </p:nvCxnSpPr>
        <p:spPr>
          <a:xfrm>
            <a:off x="10257909" y="5977711"/>
            <a:ext cx="87967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C5DC7E-C55C-BBC0-55DC-FF8A51FF09E8}"/>
              </a:ext>
            </a:extLst>
          </p:cNvPr>
          <p:cNvSpPr txBox="1"/>
          <p:nvPr/>
        </p:nvSpPr>
        <p:spPr>
          <a:xfrm>
            <a:off x="10085382" y="6010524"/>
            <a:ext cx="1491986" cy="307777"/>
          </a:xfrm>
          <a:prstGeom prst="rect">
            <a:avLst/>
          </a:prstGeom>
          <a:noFill/>
        </p:spPr>
        <p:txBody>
          <a:bodyPr wrap="square" rtlCol="0">
            <a:spAutoFit/>
          </a:bodyPr>
          <a:lstStyle/>
          <a:p>
            <a:r>
              <a:rPr lang="en-IT" b="1"/>
              <a:t>Water Output</a:t>
            </a:r>
          </a:p>
        </p:txBody>
      </p:sp>
      <p:sp>
        <p:nvSpPr>
          <p:cNvPr id="2" name="Rectangle 1">
            <a:extLst>
              <a:ext uri="{FF2B5EF4-FFF2-40B4-BE49-F238E27FC236}">
                <a16:creationId xmlns:a16="http://schemas.microsoft.com/office/drawing/2014/main" id="{DA270F7D-AB09-39F0-D1FD-71F1B36C5532}"/>
              </a:ext>
            </a:extLst>
          </p:cNvPr>
          <p:cNvSpPr/>
          <p:nvPr/>
        </p:nvSpPr>
        <p:spPr>
          <a:xfrm>
            <a:off x="2343150" y="3943350"/>
            <a:ext cx="1200150" cy="1100138"/>
          </a:xfrm>
          <a:prstGeom prst="rect">
            <a:avLst/>
          </a:prstGeom>
          <a:noFill/>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T"/>
          </a:p>
        </p:txBody>
      </p:sp>
      <p:sp>
        <p:nvSpPr>
          <p:cNvPr id="5" name="Rectangle 4">
            <a:extLst>
              <a:ext uri="{FF2B5EF4-FFF2-40B4-BE49-F238E27FC236}">
                <a16:creationId xmlns:a16="http://schemas.microsoft.com/office/drawing/2014/main" id="{ECD4FC04-F81E-FA67-F03F-A1DFDA271AEF}"/>
              </a:ext>
            </a:extLst>
          </p:cNvPr>
          <p:cNvSpPr/>
          <p:nvPr/>
        </p:nvSpPr>
        <p:spPr>
          <a:xfrm>
            <a:off x="124539" y="2962142"/>
            <a:ext cx="2547224" cy="1100138"/>
          </a:xfrm>
          <a:prstGeom prst="rect">
            <a:avLst/>
          </a:prstGeom>
          <a:noFill/>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T"/>
          </a:p>
        </p:txBody>
      </p:sp>
      <p:sp>
        <p:nvSpPr>
          <p:cNvPr id="6" name="Rectangle 5">
            <a:extLst>
              <a:ext uri="{FF2B5EF4-FFF2-40B4-BE49-F238E27FC236}">
                <a16:creationId xmlns:a16="http://schemas.microsoft.com/office/drawing/2014/main" id="{9A671CA6-D9B6-0DC7-C31B-C99DA5536E77}"/>
              </a:ext>
            </a:extLst>
          </p:cNvPr>
          <p:cNvSpPr/>
          <p:nvPr/>
        </p:nvSpPr>
        <p:spPr>
          <a:xfrm>
            <a:off x="1669613" y="1862004"/>
            <a:ext cx="2547224" cy="1100138"/>
          </a:xfrm>
          <a:prstGeom prst="rect">
            <a:avLst/>
          </a:prstGeom>
          <a:noFill/>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T"/>
          </a:p>
        </p:txBody>
      </p:sp>
      <p:sp>
        <p:nvSpPr>
          <p:cNvPr id="10" name="Rectangle 9">
            <a:extLst>
              <a:ext uri="{FF2B5EF4-FFF2-40B4-BE49-F238E27FC236}">
                <a16:creationId xmlns:a16="http://schemas.microsoft.com/office/drawing/2014/main" id="{CE3FE80A-CA85-9AC7-099C-6716D0B2005D}"/>
              </a:ext>
            </a:extLst>
          </p:cNvPr>
          <p:cNvSpPr/>
          <p:nvPr/>
        </p:nvSpPr>
        <p:spPr>
          <a:xfrm>
            <a:off x="3798451" y="1133310"/>
            <a:ext cx="8184988" cy="4640257"/>
          </a:xfrm>
          <a:prstGeom prst="rect">
            <a:avLst/>
          </a:prstGeom>
          <a:noFill/>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T"/>
          </a:p>
        </p:txBody>
      </p:sp>
      <p:cxnSp>
        <p:nvCxnSpPr>
          <p:cNvPr id="11" name="Straight Arrow Connector 10">
            <a:extLst>
              <a:ext uri="{FF2B5EF4-FFF2-40B4-BE49-F238E27FC236}">
                <a16:creationId xmlns:a16="http://schemas.microsoft.com/office/drawing/2014/main" id="{6211283E-5663-A30F-7947-43588D25D500}"/>
              </a:ext>
            </a:extLst>
          </p:cNvPr>
          <p:cNvCxnSpPr/>
          <p:nvPr/>
        </p:nvCxnSpPr>
        <p:spPr>
          <a:xfrm>
            <a:off x="1331458" y="4481813"/>
            <a:ext cx="87967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79ABE7-19B0-1338-B7CB-91A0327DB2E3}"/>
              </a:ext>
            </a:extLst>
          </p:cNvPr>
          <p:cNvSpPr txBox="1"/>
          <p:nvPr/>
        </p:nvSpPr>
        <p:spPr>
          <a:xfrm>
            <a:off x="1273496" y="4508854"/>
            <a:ext cx="1261641" cy="523220"/>
          </a:xfrm>
          <a:prstGeom prst="rect">
            <a:avLst/>
          </a:prstGeom>
          <a:noFill/>
        </p:spPr>
        <p:txBody>
          <a:bodyPr wrap="square" rtlCol="0">
            <a:spAutoFit/>
          </a:bodyPr>
          <a:lstStyle/>
          <a:p>
            <a:r>
              <a:rPr lang="en-IT" b="1" dirty="0"/>
              <a:t>Electricity</a:t>
            </a:r>
          </a:p>
          <a:p>
            <a:r>
              <a:rPr lang="en-IT" b="1" dirty="0"/>
              <a:t>Input</a:t>
            </a:r>
          </a:p>
        </p:txBody>
      </p:sp>
    </p:spTree>
    <p:extLst>
      <p:ext uri="{BB962C8B-B14F-4D97-AF65-F5344CB8AC3E}">
        <p14:creationId xmlns:p14="http://schemas.microsoft.com/office/powerpoint/2010/main" val="3267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5" grpId="0" animBg="1"/>
      <p:bldP spid="6" grpId="0" animBg="1"/>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8" name="Google Shape;462;g18679643d16_0_14">
            <a:extLst>
              <a:ext uri="{FF2B5EF4-FFF2-40B4-BE49-F238E27FC236}">
                <a16:creationId xmlns:a16="http://schemas.microsoft.com/office/drawing/2014/main" id="{3DC2B56B-3206-9332-D44A-7EB9FA67B639}"/>
              </a:ext>
            </a:extLst>
          </p:cNvPr>
          <p:cNvSpPr txBox="1">
            <a:spLocks noGrp="1"/>
          </p:cNvSpPr>
          <p:nvPr>
            <p:ph type="title"/>
          </p:nvPr>
        </p:nvSpPr>
        <p:spPr>
          <a:xfrm>
            <a:off x="712299" y="260351"/>
            <a:ext cx="9601226" cy="900000"/>
          </a:xfrm>
          <a:prstGeom prst="rect">
            <a:avLst/>
          </a:prstGeom>
        </p:spPr>
        <p:txBody>
          <a:bodyPr spcFirstLastPara="1" wrap="square" lIns="0" tIns="0" rIns="0" bIns="0" anchor="t" anchorCtr="0">
            <a:noAutofit/>
          </a:bodyPr>
          <a:lstStyle/>
          <a:p>
            <a:r>
              <a:rPr lang="de-CH" sz="3200" b="1">
                <a:latin typeface="Calibri"/>
                <a:cs typeface="Calibri"/>
              </a:rPr>
              <a:t>MED System </a:t>
            </a:r>
            <a:r>
              <a:rPr lang="de-CH" sz="3200" b="1" err="1">
                <a:latin typeface="Calibri"/>
                <a:cs typeface="Calibri"/>
              </a:rPr>
              <a:t>Coupled</a:t>
            </a:r>
            <a:r>
              <a:rPr lang="de-CH" sz="3200" b="1">
                <a:latin typeface="Calibri"/>
                <a:cs typeface="Calibri"/>
              </a:rPr>
              <a:t> </a:t>
            </a:r>
            <a:r>
              <a:rPr lang="de-CH" sz="3200" b="1" err="1">
                <a:latin typeface="Calibri"/>
                <a:cs typeface="Calibri"/>
              </a:rPr>
              <a:t>With</a:t>
            </a:r>
            <a:r>
              <a:rPr lang="de-CH" sz="3200" b="1">
                <a:latin typeface="Calibri"/>
                <a:cs typeface="Calibri"/>
              </a:rPr>
              <a:t> MAN Heat Pump</a:t>
            </a:r>
            <a:endParaRPr lang="it-IT" sz="3200" b="1">
              <a:latin typeface="Calibri"/>
              <a:cs typeface="Calibri"/>
            </a:endParaRPr>
          </a:p>
        </p:txBody>
      </p:sp>
      <p:sp>
        <p:nvSpPr>
          <p:cNvPr id="464" name="Google Shape;464;g18679643d16_0_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dirty="0"/>
              <a:t>9</a:t>
            </a:fld>
            <a:endParaRPr/>
          </a:p>
        </p:txBody>
      </p:sp>
      <p:grpSp>
        <p:nvGrpSpPr>
          <p:cNvPr id="16" name="Group 15">
            <a:extLst>
              <a:ext uri="{FF2B5EF4-FFF2-40B4-BE49-F238E27FC236}">
                <a16:creationId xmlns:a16="http://schemas.microsoft.com/office/drawing/2014/main" id="{D513588B-DCEF-ABC4-FD40-E107E754CA4F}"/>
              </a:ext>
            </a:extLst>
          </p:cNvPr>
          <p:cNvGrpSpPr/>
          <p:nvPr/>
        </p:nvGrpSpPr>
        <p:grpSpPr>
          <a:xfrm>
            <a:off x="1180811" y="1377204"/>
            <a:ext cx="3594389" cy="4114800"/>
            <a:chOff x="1180811" y="1377204"/>
            <a:chExt cx="3594389" cy="4114800"/>
          </a:xfrm>
        </p:grpSpPr>
        <p:grpSp>
          <p:nvGrpSpPr>
            <p:cNvPr id="13" name="Group 12">
              <a:extLst>
                <a:ext uri="{FF2B5EF4-FFF2-40B4-BE49-F238E27FC236}">
                  <a16:creationId xmlns:a16="http://schemas.microsoft.com/office/drawing/2014/main" id="{31D8BDA2-30AE-8494-BC1F-6A245BE5D92C}"/>
                </a:ext>
              </a:extLst>
            </p:cNvPr>
            <p:cNvGrpSpPr/>
            <p:nvPr/>
          </p:nvGrpSpPr>
          <p:grpSpPr>
            <a:xfrm>
              <a:off x="1180811" y="1377204"/>
              <a:ext cx="3460871" cy="4114800"/>
              <a:chOff x="1180811" y="1377204"/>
              <a:chExt cx="3460871" cy="4114800"/>
            </a:xfrm>
          </p:grpSpPr>
          <p:pic>
            <p:nvPicPr>
              <p:cNvPr id="5" name="Picture 5" descr="Diagram, text, whiteboard&#10;&#10;Description automatically generated">
                <a:extLst>
                  <a:ext uri="{FF2B5EF4-FFF2-40B4-BE49-F238E27FC236}">
                    <a16:creationId xmlns:a16="http://schemas.microsoft.com/office/drawing/2014/main" id="{037AC713-3BEB-67F5-B643-D37701BD1F5F}"/>
                  </a:ext>
                </a:extLst>
              </p:cNvPr>
              <p:cNvPicPr>
                <a:picLocks noChangeAspect="1"/>
              </p:cNvPicPr>
              <p:nvPr/>
            </p:nvPicPr>
            <p:blipFill>
              <a:blip r:embed="rId3"/>
              <a:stretch>
                <a:fillRect/>
              </a:stretch>
            </p:blipFill>
            <p:spPr>
              <a:xfrm>
                <a:off x="2011190" y="1377204"/>
                <a:ext cx="2630492" cy="4114800"/>
              </a:xfrm>
              <a:prstGeom prst="rect">
                <a:avLst/>
              </a:prstGeom>
            </p:spPr>
          </p:pic>
          <p:cxnSp>
            <p:nvCxnSpPr>
              <p:cNvPr id="11" name="Straight Arrow Connector 10">
                <a:extLst>
                  <a:ext uri="{FF2B5EF4-FFF2-40B4-BE49-F238E27FC236}">
                    <a16:creationId xmlns:a16="http://schemas.microsoft.com/office/drawing/2014/main" id="{9BD55271-0E07-DFBE-F220-6FFA19F17CD1}"/>
                  </a:ext>
                </a:extLst>
              </p:cNvPr>
              <p:cNvCxnSpPr/>
              <p:nvPr/>
            </p:nvCxnSpPr>
            <p:spPr>
              <a:xfrm>
                <a:off x="1180811" y="4199947"/>
                <a:ext cx="833582" cy="2310"/>
              </a:xfrm>
              <a:prstGeom prst="straightConnector1">
                <a:avLst/>
              </a:prstGeom>
              <a:ln w="57150">
                <a:solidFill>
                  <a:srgbClr val="D41717"/>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3851D65-FD63-2A21-254C-09609C9D1375}"/>
                  </a:ext>
                </a:extLst>
              </p:cNvPr>
              <p:cNvCxnSpPr>
                <a:cxnSpLocks/>
              </p:cNvCxnSpPr>
              <p:nvPr/>
            </p:nvCxnSpPr>
            <p:spPr>
              <a:xfrm>
                <a:off x="1180811" y="3293628"/>
                <a:ext cx="833582" cy="2310"/>
              </a:xfrm>
              <a:prstGeom prst="straightConnector1">
                <a:avLst/>
              </a:prstGeom>
              <a:ln w="57150">
                <a:solidFill>
                  <a:srgbClr val="D41717"/>
                </a:solidFill>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706BDE03-F511-3D1D-6830-99025B815D8C}"/>
                </a:ext>
              </a:extLst>
            </p:cNvPr>
            <p:cNvCxnSpPr/>
            <p:nvPr/>
          </p:nvCxnSpPr>
          <p:spPr>
            <a:xfrm>
              <a:off x="4172526" y="2556163"/>
              <a:ext cx="602674" cy="2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1AAF3DF-B3CC-7FF2-F091-39FC9E6BE8FE}"/>
              </a:ext>
            </a:extLst>
          </p:cNvPr>
          <p:cNvGrpSpPr/>
          <p:nvPr/>
        </p:nvGrpSpPr>
        <p:grpSpPr>
          <a:xfrm>
            <a:off x="7041051" y="1371600"/>
            <a:ext cx="4095694" cy="4114800"/>
            <a:chOff x="7041051" y="1371600"/>
            <a:chExt cx="4095694" cy="4114800"/>
          </a:xfrm>
        </p:grpSpPr>
        <p:grpSp>
          <p:nvGrpSpPr>
            <p:cNvPr id="10" name="Group 9">
              <a:extLst>
                <a:ext uri="{FF2B5EF4-FFF2-40B4-BE49-F238E27FC236}">
                  <a16:creationId xmlns:a16="http://schemas.microsoft.com/office/drawing/2014/main" id="{36C1245B-5842-077B-8071-E9BC78BEB09E}"/>
                </a:ext>
              </a:extLst>
            </p:cNvPr>
            <p:cNvGrpSpPr/>
            <p:nvPr/>
          </p:nvGrpSpPr>
          <p:grpSpPr>
            <a:xfrm>
              <a:off x="7041051" y="1371600"/>
              <a:ext cx="4095694" cy="4114800"/>
              <a:chOff x="7041051" y="1371600"/>
              <a:chExt cx="4095694" cy="4114800"/>
            </a:xfrm>
          </p:grpSpPr>
          <p:pic>
            <p:nvPicPr>
              <p:cNvPr id="6" name="Picture 6" descr="Diagram&#10;&#10;Description automatically generated">
                <a:extLst>
                  <a:ext uri="{FF2B5EF4-FFF2-40B4-BE49-F238E27FC236}">
                    <a16:creationId xmlns:a16="http://schemas.microsoft.com/office/drawing/2014/main" id="{AA067351-A2B7-1034-F257-5CA6A2CA0B2E}"/>
                  </a:ext>
                </a:extLst>
              </p:cNvPr>
              <p:cNvPicPr>
                <a:picLocks noChangeAspect="1"/>
              </p:cNvPicPr>
              <p:nvPr/>
            </p:nvPicPr>
            <p:blipFill>
              <a:blip r:embed="rId4"/>
              <a:stretch>
                <a:fillRect/>
              </a:stretch>
            </p:blipFill>
            <p:spPr>
              <a:xfrm>
                <a:off x="7041051" y="1371600"/>
                <a:ext cx="2696694" cy="4114800"/>
              </a:xfrm>
              <a:prstGeom prst="rect">
                <a:avLst/>
              </a:prstGeom>
            </p:spPr>
          </p:pic>
          <p:sp>
            <p:nvSpPr>
              <p:cNvPr id="7" name="Rectangle 6">
                <a:extLst>
                  <a:ext uri="{FF2B5EF4-FFF2-40B4-BE49-F238E27FC236}">
                    <a16:creationId xmlns:a16="http://schemas.microsoft.com/office/drawing/2014/main" id="{0D088C8D-0EE7-1D58-B968-99BE3712ACA7}"/>
                  </a:ext>
                </a:extLst>
              </p:cNvPr>
              <p:cNvSpPr/>
              <p:nvPr/>
            </p:nvSpPr>
            <p:spPr>
              <a:xfrm>
                <a:off x="9132454" y="3325090"/>
                <a:ext cx="138545" cy="10275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B804468F-59B1-EF69-DABA-CA44DBF730E4}"/>
                  </a:ext>
                </a:extLst>
              </p:cNvPr>
              <p:cNvCxnSpPr/>
              <p:nvPr/>
            </p:nvCxnSpPr>
            <p:spPr>
              <a:xfrm>
                <a:off x="9275619" y="3837709"/>
                <a:ext cx="1861126" cy="1641763"/>
              </a:xfrm>
              <a:prstGeom prst="bentConnector3">
                <a:avLst/>
              </a:prstGeom>
              <a:ln w="57150"/>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0855B590-51E6-EFFD-45AA-A7283D25A799}"/>
                </a:ext>
              </a:extLst>
            </p:cNvPr>
            <p:cNvCxnSpPr>
              <a:cxnSpLocks/>
            </p:cNvCxnSpPr>
            <p:nvPr/>
          </p:nvCxnSpPr>
          <p:spPr>
            <a:xfrm>
              <a:off x="9385299" y="2556163"/>
              <a:ext cx="602674" cy="2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D783EB70-6405-122D-F92F-A5D5101E45EF}"/>
              </a:ext>
            </a:extLst>
          </p:cNvPr>
          <p:cNvCxnSpPr/>
          <p:nvPr/>
        </p:nvCxnSpPr>
        <p:spPr>
          <a:xfrm>
            <a:off x="3897744" y="5583381"/>
            <a:ext cx="602674" cy="2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79CAF9-6F21-F615-E854-9002940E3B05}"/>
              </a:ext>
            </a:extLst>
          </p:cNvPr>
          <p:cNvCxnSpPr/>
          <p:nvPr/>
        </p:nvCxnSpPr>
        <p:spPr>
          <a:xfrm>
            <a:off x="9047017" y="5583381"/>
            <a:ext cx="602674" cy="2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43EE00-EE5C-A098-60F4-884E8B99EE4D}"/>
              </a:ext>
            </a:extLst>
          </p:cNvPr>
          <p:cNvCxnSpPr/>
          <p:nvPr/>
        </p:nvCxnSpPr>
        <p:spPr>
          <a:xfrm>
            <a:off x="10426698" y="5317836"/>
            <a:ext cx="602674" cy="2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F268B6-A402-21F9-90BD-B424C50C7A8C}"/>
              </a:ext>
            </a:extLst>
          </p:cNvPr>
          <p:cNvCxnSpPr/>
          <p:nvPr/>
        </p:nvCxnSpPr>
        <p:spPr>
          <a:xfrm flipH="1" flipV="1">
            <a:off x="3472874" y="1267692"/>
            <a:ext cx="586507" cy="92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D9F894-A4C9-6526-AD0E-D25739F68194}"/>
              </a:ext>
            </a:extLst>
          </p:cNvPr>
          <p:cNvCxnSpPr/>
          <p:nvPr/>
        </p:nvCxnSpPr>
        <p:spPr>
          <a:xfrm>
            <a:off x="8388926" y="1271154"/>
            <a:ext cx="2310" cy="458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0B8DDBA-0D45-9067-6B62-E48B0933F8B1}"/>
              </a:ext>
            </a:extLst>
          </p:cNvPr>
          <p:cNvCxnSpPr/>
          <p:nvPr/>
        </p:nvCxnSpPr>
        <p:spPr>
          <a:xfrm>
            <a:off x="538017" y="4197927"/>
            <a:ext cx="602674" cy="2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1CDD0E4-B7D8-38B3-001D-FFBD2B23DC1B}"/>
              </a:ext>
            </a:extLst>
          </p:cNvPr>
          <p:cNvCxnSpPr>
            <a:cxnSpLocks/>
          </p:cNvCxnSpPr>
          <p:nvPr/>
        </p:nvCxnSpPr>
        <p:spPr>
          <a:xfrm flipH="1" flipV="1">
            <a:off x="540328" y="3282374"/>
            <a:ext cx="586507" cy="92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EAF11C6-2DE1-1D96-BAE2-43585D5F337E}"/>
              </a:ext>
            </a:extLst>
          </p:cNvPr>
          <p:cNvCxnSpPr>
            <a:cxnSpLocks/>
          </p:cNvCxnSpPr>
          <p:nvPr/>
        </p:nvCxnSpPr>
        <p:spPr>
          <a:xfrm>
            <a:off x="6211166" y="3815483"/>
            <a:ext cx="833582" cy="2310"/>
          </a:xfrm>
          <a:prstGeom prst="straightConnector1">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A8B0520-3467-9B98-300F-1596C2E337C7}"/>
              </a:ext>
            </a:extLst>
          </p:cNvPr>
          <p:cNvCxnSpPr>
            <a:cxnSpLocks/>
          </p:cNvCxnSpPr>
          <p:nvPr/>
        </p:nvCxnSpPr>
        <p:spPr>
          <a:xfrm>
            <a:off x="5491017" y="3816927"/>
            <a:ext cx="602674" cy="2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681B07-60DC-08F5-C609-E7E44E6652A3}"/>
              </a:ext>
            </a:extLst>
          </p:cNvPr>
          <p:cNvSpPr txBox="1"/>
          <p:nvPr/>
        </p:nvSpPr>
        <p:spPr>
          <a:xfrm>
            <a:off x="4066098" y="2246116"/>
            <a:ext cx="14347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Distillate vapor</a:t>
            </a:r>
          </a:p>
        </p:txBody>
      </p:sp>
      <p:sp>
        <p:nvSpPr>
          <p:cNvPr id="36" name="TextBox 35">
            <a:extLst>
              <a:ext uri="{FF2B5EF4-FFF2-40B4-BE49-F238E27FC236}">
                <a16:creationId xmlns:a16="http://schemas.microsoft.com/office/drawing/2014/main" id="{CC2BB509-121B-57D1-6E84-D345AE1CBB18}"/>
              </a:ext>
            </a:extLst>
          </p:cNvPr>
          <p:cNvSpPr txBox="1"/>
          <p:nvPr/>
        </p:nvSpPr>
        <p:spPr>
          <a:xfrm>
            <a:off x="9299337" y="2183139"/>
            <a:ext cx="14347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Distillate vapor</a:t>
            </a:r>
          </a:p>
        </p:txBody>
      </p:sp>
      <p:sp>
        <p:nvSpPr>
          <p:cNvPr id="37" name="TextBox 36">
            <a:extLst>
              <a:ext uri="{FF2B5EF4-FFF2-40B4-BE49-F238E27FC236}">
                <a16:creationId xmlns:a16="http://schemas.microsoft.com/office/drawing/2014/main" id="{6267D330-1136-FF21-2C30-A8B09FBDF746}"/>
              </a:ext>
            </a:extLst>
          </p:cNvPr>
          <p:cNvSpPr txBox="1"/>
          <p:nvPr/>
        </p:nvSpPr>
        <p:spPr>
          <a:xfrm>
            <a:off x="5307234" y="3285207"/>
            <a:ext cx="18042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Distillate vapor from previous stage</a:t>
            </a:r>
          </a:p>
        </p:txBody>
      </p:sp>
      <p:sp>
        <p:nvSpPr>
          <p:cNvPr id="38" name="TextBox 37">
            <a:extLst>
              <a:ext uri="{FF2B5EF4-FFF2-40B4-BE49-F238E27FC236}">
                <a16:creationId xmlns:a16="http://schemas.microsoft.com/office/drawing/2014/main" id="{21FCC51D-90ED-5F09-2E9A-9E851E0DD645}"/>
              </a:ext>
            </a:extLst>
          </p:cNvPr>
          <p:cNvSpPr txBox="1"/>
          <p:nvPr/>
        </p:nvSpPr>
        <p:spPr>
          <a:xfrm>
            <a:off x="146416" y="3845161"/>
            <a:ext cx="17465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CO</a:t>
            </a:r>
            <a:r>
              <a:rPr lang="en-US" baseline="-25000">
                <a:latin typeface="Calibri"/>
              </a:rPr>
              <a:t>2</a:t>
            </a:r>
            <a:r>
              <a:rPr lang="en-US">
                <a:latin typeface="Calibri"/>
              </a:rPr>
              <a:t> from heat pump</a:t>
            </a:r>
          </a:p>
        </p:txBody>
      </p:sp>
      <p:sp>
        <p:nvSpPr>
          <p:cNvPr id="39" name="TextBox 38">
            <a:extLst>
              <a:ext uri="{FF2B5EF4-FFF2-40B4-BE49-F238E27FC236}">
                <a16:creationId xmlns:a16="http://schemas.microsoft.com/office/drawing/2014/main" id="{D04EC25D-B4D3-2A8E-819F-2415AFC6269B}"/>
              </a:ext>
            </a:extLst>
          </p:cNvPr>
          <p:cNvSpPr txBox="1"/>
          <p:nvPr/>
        </p:nvSpPr>
        <p:spPr>
          <a:xfrm>
            <a:off x="3546552" y="5588524"/>
            <a:ext cx="17580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Brine to second stage</a:t>
            </a:r>
            <a:endParaRPr lang="en-US"/>
          </a:p>
        </p:txBody>
      </p:sp>
      <p:sp>
        <p:nvSpPr>
          <p:cNvPr id="40" name="TextBox 39">
            <a:extLst>
              <a:ext uri="{FF2B5EF4-FFF2-40B4-BE49-F238E27FC236}">
                <a16:creationId xmlns:a16="http://schemas.microsoft.com/office/drawing/2014/main" id="{12FB706C-BC03-6AEE-8756-D2F26FC4B7DD}"/>
              </a:ext>
            </a:extLst>
          </p:cNvPr>
          <p:cNvSpPr txBox="1"/>
          <p:nvPr/>
        </p:nvSpPr>
        <p:spPr>
          <a:xfrm>
            <a:off x="8470688" y="5617387"/>
            <a:ext cx="17580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Brine to next stage</a:t>
            </a:r>
            <a:endParaRPr lang="en-US"/>
          </a:p>
        </p:txBody>
      </p:sp>
      <p:sp>
        <p:nvSpPr>
          <p:cNvPr id="41" name="TextBox 40">
            <a:extLst>
              <a:ext uri="{FF2B5EF4-FFF2-40B4-BE49-F238E27FC236}">
                <a16:creationId xmlns:a16="http://schemas.microsoft.com/office/drawing/2014/main" id="{8F051CD6-C639-71DE-A1C6-7807D2CC7873}"/>
              </a:ext>
            </a:extLst>
          </p:cNvPr>
          <p:cNvSpPr txBox="1"/>
          <p:nvPr/>
        </p:nvSpPr>
        <p:spPr>
          <a:xfrm>
            <a:off x="3361824" y="935705"/>
            <a:ext cx="9960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Feedwater</a:t>
            </a:r>
            <a:endParaRPr lang="en-US"/>
          </a:p>
        </p:txBody>
      </p:sp>
      <p:sp>
        <p:nvSpPr>
          <p:cNvPr id="42" name="TextBox 41">
            <a:extLst>
              <a:ext uri="{FF2B5EF4-FFF2-40B4-BE49-F238E27FC236}">
                <a16:creationId xmlns:a16="http://schemas.microsoft.com/office/drawing/2014/main" id="{90210A71-1ED9-6F1D-6309-63DBCCB62799}"/>
              </a:ext>
            </a:extLst>
          </p:cNvPr>
          <p:cNvSpPr txBox="1"/>
          <p:nvPr/>
        </p:nvSpPr>
        <p:spPr>
          <a:xfrm>
            <a:off x="8424506" y="1241659"/>
            <a:ext cx="9960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Feedwater</a:t>
            </a:r>
            <a:endParaRPr lang="en-US"/>
          </a:p>
        </p:txBody>
      </p:sp>
      <p:sp>
        <p:nvSpPr>
          <p:cNvPr id="43" name="TextBox 42">
            <a:extLst>
              <a:ext uri="{FF2B5EF4-FFF2-40B4-BE49-F238E27FC236}">
                <a16:creationId xmlns:a16="http://schemas.microsoft.com/office/drawing/2014/main" id="{08461405-8228-DF5A-3277-4244985E7745}"/>
              </a:ext>
            </a:extLst>
          </p:cNvPr>
          <p:cNvSpPr txBox="1"/>
          <p:nvPr/>
        </p:nvSpPr>
        <p:spPr>
          <a:xfrm>
            <a:off x="10231370" y="4763023"/>
            <a:ext cx="18042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rPr>
              <a:t>Condensate vapor to distillate tank,</a:t>
            </a:r>
            <a:endParaRPr lang="en-US"/>
          </a:p>
        </p:txBody>
      </p:sp>
      <p:grpSp>
        <p:nvGrpSpPr>
          <p:cNvPr id="46" name="Group 45">
            <a:extLst>
              <a:ext uri="{FF2B5EF4-FFF2-40B4-BE49-F238E27FC236}">
                <a16:creationId xmlns:a16="http://schemas.microsoft.com/office/drawing/2014/main" id="{52BEF8AC-7462-3548-D8EC-35CAB13443B8}"/>
              </a:ext>
            </a:extLst>
          </p:cNvPr>
          <p:cNvGrpSpPr/>
          <p:nvPr/>
        </p:nvGrpSpPr>
        <p:grpSpPr>
          <a:xfrm>
            <a:off x="10196733" y="2915751"/>
            <a:ext cx="1746511" cy="1928721"/>
            <a:chOff x="10196733" y="2915751"/>
            <a:chExt cx="1746511" cy="1928721"/>
          </a:xfrm>
        </p:grpSpPr>
        <p:sp>
          <p:nvSpPr>
            <p:cNvPr id="44" name="TextBox 43">
              <a:extLst>
                <a:ext uri="{FF2B5EF4-FFF2-40B4-BE49-F238E27FC236}">
                  <a16:creationId xmlns:a16="http://schemas.microsoft.com/office/drawing/2014/main" id="{56BF3C9B-BB50-2D9B-0E92-ADF6273BE529}"/>
                </a:ext>
              </a:extLst>
            </p:cNvPr>
            <p:cNvSpPr txBox="1"/>
            <p:nvPr/>
          </p:nvSpPr>
          <p:spPr>
            <a:xfrm>
              <a:off x="10196733" y="2915751"/>
              <a:ext cx="1746511" cy="400110"/>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tx1"/>
                  </a:solidFill>
                  <a:latin typeface="Calibri"/>
                </a:rPr>
                <a:t>0 ppm salinity</a:t>
              </a:r>
              <a:endParaRPr lang="en-US" sz="2000" b="1">
                <a:solidFill>
                  <a:schemeClr val="tx1"/>
                </a:solidFill>
              </a:endParaRPr>
            </a:p>
          </p:txBody>
        </p:sp>
        <p:cxnSp>
          <p:nvCxnSpPr>
            <p:cNvPr id="45" name="Straight Arrow Connector 44">
              <a:extLst>
                <a:ext uri="{FF2B5EF4-FFF2-40B4-BE49-F238E27FC236}">
                  <a16:creationId xmlns:a16="http://schemas.microsoft.com/office/drawing/2014/main" id="{047BE86B-E692-6B85-2C26-B3DFCFFA2401}"/>
                </a:ext>
              </a:extLst>
            </p:cNvPr>
            <p:cNvCxnSpPr/>
            <p:nvPr/>
          </p:nvCxnSpPr>
          <p:spPr>
            <a:xfrm flipH="1">
              <a:off x="10796154" y="3323937"/>
              <a:ext cx="205509" cy="1520535"/>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884D5AF-FD00-6EC3-0025-5D8DDB7D8017}"/>
              </a:ext>
            </a:extLst>
          </p:cNvPr>
          <p:cNvGrpSpPr/>
          <p:nvPr/>
        </p:nvGrpSpPr>
        <p:grpSpPr>
          <a:xfrm>
            <a:off x="5261051" y="1160842"/>
            <a:ext cx="2048377" cy="1807496"/>
            <a:chOff x="9711824" y="2915751"/>
            <a:chExt cx="2048377" cy="1807496"/>
          </a:xfrm>
        </p:grpSpPr>
        <p:sp>
          <p:nvSpPr>
            <p:cNvPr id="50" name="TextBox 49">
              <a:extLst>
                <a:ext uri="{FF2B5EF4-FFF2-40B4-BE49-F238E27FC236}">
                  <a16:creationId xmlns:a16="http://schemas.microsoft.com/office/drawing/2014/main" id="{CCA86589-4548-F5AF-E367-4D1E12E3BD63}"/>
                </a:ext>
              </a:extLst>
            </p:cNvPr>
            <p:cNvSpPr txBox="1"/>
            <p:nvPr/>
          </p:nvSpPr>
          <p:spPr>
            <a:xfrm>
              <a:off x="9711824" y="2915751"/>
              <a:ext cx="1688784" cy="70788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tx1"/>
                  </a:solidFill>
                  <a:latin typeface="Calibri"/>
                </a:rPr>
                <a:t>ΔT </a:t>
              </a:r>
              <a:r>
                <a:rPr lang="en-US" sz="2000" b="1">
                  <a:solidFill>
                    <a:schemeClr val="tx1"/>
                  </a:solidFill>
                </a:rPr>
                <a:t>between stages </a:t>
              </a:r>
              <a:r>
                <a:rPr lang="en-US" sz="2000" b="1">
                  <a:solidFill>
                    <a:schemeClr val="tx1"/>
                  </a:solidFill>
                  <a:latin typeface="Calibri"/>
                </a:rPr>
                <a:t>= 3ºC </a:t>
              </a:r>
              <a:endParaRPr lang="en-US">
                <a:solidFill>
                  <a:schemeClr val="tx1"/>
                </a:solidFill>
              </a:endParaRPr>
            </a:p>
          </p:txBody>
        </p:sp>
        <p:cxnSp>
          <p:nvCxnSpPr>
            <p:cNvPr id="51" name="Straight Arrow Connector 50">
              <a:extLst>
                <a:ext uri="{FF2B5EF4-FFF2-40B4-BE49-F238E27FC236}">
                  <a16:creationId xmlns:a16="http://schemas.microsoft.com/office/drawing/2014/main" id="{61DE5A08-EF56-BD57-91D5-561B28EC110F}"/>
                </a:ext>
              </a:extLst>
            </p:cNvPr>
            <p:cNvCxnSpPr>
              <a:cxnSpLocks/>
            </p:cNvCxnSpPr>
            <p:nvPr/>
          </p:nvCxnSpPr>
          <p:spPr>
            <a:xfrm>
              <a:off x="10620664" y="3618346"/>
              <a:ext cx="1139537" cy="110490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F79AF458-F369-CA99-044B-A627FC75E885}"/>
              </a:ext>
            </a:extLst>
          </p:cNvPr>
          <p:cNvGrpSpPr/>
          <p:nvPr/>
        </p:nvGrpSpPr>
        <p:grpSpPr>
          <a:xfrm>
            <a:off x="5598175" y="5479472"/>
            <a:ext cx="3073508" cy="940756"/>
            <a:chOff x="10993369" y="3872063"/>
            <a:chExt cx="3073508" cy="940756"/>
          </a:xfrm>
        </p:grpSpPr>
        <p:sp>
          <p:nvSpPr>
            <p:cNvPr id="54" name="TextBox 53">
              <a:extLst>
                <a:ext uri="{FF2B5EF4-FFF2-40B4-BE49-F238E27FC236}">
                  <a16:creationId xmlns:a16="http://schemas.microsoft.com/office/drawing/2014/main" id="{63689227-A2DE-5F2D-8463-8909CC7F8E86}"/>
                </a:ext>
              </a:extLst>
            </p:cNvPr>
            <p:cNvSpPr txBox="1"/>
            <p:nvPr/>
          </p:nvSpPr>
          <p:spPr>
            <a:xfrm>
              <a:off x="10993369" y="4104933"/>
              <a:ext cx="2162147" cy="70788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1"/>
                  </a:solidFill>
                  <a:latin typeface="Calibri"/>
                </a:rPr>
                <a:t>Final brine salinity = 70 000 ppm</a:t>
              </a:r>
              <a:endParaRPr lang="en-US" dirty="0">
                <a:solidFill>
                  <a:schemeClr val="tx1"/>
                </a:solidFill>
              </a:endParaRPr>
            </a:p>
          </p:txBody>
        </p:sp>
        <p:cxnSp>
          <p:nvCxnSpPr>
            <p:cNvPr id="55" name="Straight Arrow Connector 54">
              <a:extLst>
                <a:ext uri="{FF2B5EF4-FFF2-40B4-BE49-F238E27FC236}">
                  <a16:creationId xmlns:a16="http://schemas.microsoft.com/office/drawing/2014/main" id="{77E6139D-0FAB-BE9D-5183-4EE74ED02C3E}"/>
                </a:ext>
              </a:extLst>
            </p:cNvPr>
            <p:cNvCxnSpPr>
              <a:cxnSpLocks/>
              <a:endCxn id="54" idx="3"/>
            </p:cNvCxnSpPr>
            <p:nvPr/>
          </p:nvCxnSpPr>
          <p:spPr>
            <a:xfrm flipH="1">
              <a:off x="13155516" y="3872063"/>
              <a:ext cx="911361" cy="5868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53FEFA64-1297-6941-4112-4E160A7CBF9F}"/>
              </a:ext>
            </a:extLst>
          </p:cNvPr>
          <p:cNvSpPr txBox="1"/>
          <p:nvPr/>
        </p:nvSpPr>
        <p:spPr>
          <a:xfrm>
            <a:off x="4597187" y="4474387"/>
            <a:ext cx="2398828" cy="70788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1"/>
                </a:solidFill>
                <a:latin typeface="Calibri"/>
              </a:rPr>
              <a:t>Top brine temperature = 70ºC </a:t>
            </a:r>
          </a:p>
        </p:txBody>
      </p:sp>
      <p:cxnSp>
        <p:nvCxnSpPr>
          <p:cNvPr id="18" name="Straight Connector 17">
            <a:extLst>
              <a:ext uri="{FF2B5EF4-FFF2-40B4-BE49-F238E27FC236}">
                <a16:creationId xmlns:a16="http://schemas.microsoft.com/office/drawing/2014/main" id="{40545D24-B822-093B-6DF3-3875C6F68A65}"/>
              </a:ext>
            </a:extLst>
          </p:cNvPr>
          <p:cNvCxnSpPr>
            <a:cxnSpLocks/>
          </p:cNvCxnSpPr>
          <p:nvPr/>
        </p:nvCxnSpPr>
        <p:spPr>
          <a:xfrm flipH="1">
            <a:off x="3897744" y="4767370"/>
            <a:ext cx="699443" cy="1703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8" presetID="9"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dissolve">
                                      <p:cBhvr>
                                        <p:cTn id="10"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linds(horizontal)">
                                      <p:cBhvr>
                                        <p:cTn id="15"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linds(horizontal)">
                                      <p:cBhvr>
                                        <p:cTn id="20" dur="5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linds(horizontal)">
                                      <p:cBhvr>
                                        <p:cTn id="25"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ETH Zürich">
      <a:dk1>
        <a:srgbClr val="000000"/>
      </a:dk1>
      <a:lt1>
        <a:srgbClr val="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4207</Words>
  <Application>Microsoft Macintosh PowerPoint</Application>
  <PresentationFormat>Widescreen</PresentationFormat>
  <Paragraphs>394</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Arial,Sans-Serif</vt:lpstr>
      <vt:lpstr>Calibri</vt:lpstr>
      <vt:lpstr>Calibri Light</vt:lpstr>
      <vt:lpstr>Office Theme</vt:lpstr>
      <vt:lpstr>PowerPoint Presentation</vt:lpstr>
      <vt:lpstr>Agenda</vt:lpstr>
      <vt:lpstr>1st Semester Recap: Problem Analysis</vt:lpstr>
      <vt:lpstr>1st Semester Recap: Solution Identification</vt:lpstr>
      <vt:lpstr>What have we been up to?</vt:lpstr>
      <vt:lpstr>Case Study: Jeddah, Saudi Arabia</vt:lpstr>
      <vt:lpstr>PowerPoint Presentation</vt:lpstr>
      <vt:lpstr>MED System Coupled With MAN Heat Pump</vt:lpstr>
      <vt:lpstr>MED System Coupled With MAN Heat Pump</vt:lpstr>
      <vt:lpstr>System Operation: Summer Case</vt:lpstr>
      <vt:lpstr>System Operation: Winter Case</vt:lpstr>
      <vt:lpstr>Comparison of Two Extreme Cases</vt:lpstr>
      <vt:lpstr>Model: Economic Analysis</vt:lpstr>
      <vt:lpstr>Case Study: Jeddah, Saudi Arabia</vt:lpstr>
      <vt:lpstr>The HP MED system LCOW is higher than competing desalination prices</vt:lpstr>
      <vt:lpstr>Why consider the HP MED system over conventional desalination?</vt:lpstr>
      <vt:lpstr>Conclusion</vt:lpstr>
      <vt:lpstr>Acknowledgements</vt:lpstr>
      <vt:lpstr>BACK-UP SLIDES</vt:lpstr>
      <vt:lpstr>Increasingly, people are turning to desalination as a solution to water scarcity</vt:lpstr>
      <vt:lpstr>MAN ETES heat pump  </vt:lpstr>
      <vt:lpstr>Unfortunately, there are challenges associated with desalination </vt:lpstr>
      <vt:lpstr>Sector coupling with a MAN Heat Pump</vt:lpstr>
      <vt:lpstr>Model: Economic Analysis</vt:lpstr>
      <vt:lpstr>Assumptions and hypothesis of the model</vt:lpstr>
      <vt:lpstr>Sector coupling with a MAN Heat Pump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  Decarbonisation of Desalination Plants   </dc:title>
  <dc:creator>Heidi Macek</dc:creator>
  <cp:lastModifiedBy>Nappi  Giuseppe</cp:lastModifiedBy>
  <cp:revision>18</cp:revision>
  <dcterms:created xsi:type="dcterms:W3CDTF">2022-11-01T19:34:16Z</dcterms:created>
  <dcterms:modified xsi:type="dcterms:W3CDTF">2023-05-15T21:04:30Z</dcterms:modified>
</cp:coreProperties>
</file>