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1" r:id="rId3"/>
    <p:sldId id="263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36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96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480" y="176"/>
      </p:cViewPr>
      <p:guideLst>
        <p:guide orient="horz" pos="3997"/>
        <p:guide pos="36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1" d="100"/>
          <a:sy n="111" d="100"/>
        </p:scale>
        <p:origin x="474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AF70A90-CA7E-49EB-AB17-C37FEDD07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7711EA-1FBE-4E98-9D43-C2D65C45D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BEA4-9216-4FDF-AAE1-D8632908A8EC}" type="datetimeFigureOut">
              <a:rPr lang="de-CH" smtClean="0"/>
              <a:t>16.11.20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CD3C8-8930-4E0E-A891-B770724F2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98FB5-86BC-42DA-9D05-F96D484814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85DCD-866D-47AE-A236-118539F5337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322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A90D-FE7E-41AF-B03D-808D82937CB9}" type="datetimeFigureOut">
              <a:rPr lang="de-CH" smtClean="0"/>
              <a:t>16.11.20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5DDFD-030C-4D5A-B33E-3A7E7538D2B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14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1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3C296D1-2CD0-479F-A866-6EC741D229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1BE31-9613-4103-99FF-7DCFF643B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EB298C-798E-4D73-9DD6-F896C06530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429338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pos="6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/>
              <a:t>17.11.2020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Center for Climat Systems Modeling C2SM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1412874"/>
            <a:ext cx="10728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94385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/>
              <a:t>17.11.2020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Center for Climat Systems Modeling C2SM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260350"/>
            <a:ext cx="10728000" cy="6012524"/>
          </a:xfrm>
        </p:spPr>
        <p:txBody>
          <a:bodyPr tIns="216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84204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163" y="1412875"/>
            <a:ext cx="5256000" cy="4860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/>
              <a:t>17.11.2020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Center for Climat Systems Modeling C2SM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040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996394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5121800"/>
            <a:ext cx="5255999" cy="1152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/>
              <a:t>17.11.2020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Center for Climat Systems Modeling C2SM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1AAB6914-2518-430D-BF4C-14EA51B614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162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092EEFB-079B-4C38-A665-E52B9837601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4162" y="5121800"/>
            <a:ext cx="5256001" cy="1152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085750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4166439"/>
            <a:ext cx="10728327" cy="2124401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/>
              <a:t>17.11.2020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Center for Climat Systems Modeling C2SM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6793346-BF6B-42A8-ADE0-3AA3DC3B23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40162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FE637F68-618E-43EB-B240-4BFA26852F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5999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25298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"/>
          </a:xfrm>
        </p:spPr>
        <p:txBody>
          <a:bodyPr/>
          <a:lstStyle>
            <a:lvl1pPr marL="0" indent="0">
              <a:buNone/>
              <a:defRPr b="1"/>
            </a:lvl1pPr>
            <a:lvl2pPr marL="266700" indent="0">
              <a:buNone/>
              <a:defRPr b="1"/>
            </a:lvl2pPr>
            <a:lvl3pPr marL="538163" indent="0">
              <a:buNone/>
              <a:defRPr b="1"/>
            </a:lvl3pPr>
            <a:lvl4pPr marL="804862" indent="0">
              <a:buNone/>
              <a:defRPr b="1"/>
            </a:lvl4pPr>
            <a:lvl5pPr marL="1076325" indent="0">
              <a:buNone/>
              <a:defRPr b="1"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/>
              <a:t>17.11.2020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Center for Climat Systems Modeling C2SM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9" name="Tabellenplatzhalter 8">
            <a:extLst>
              <a:ext uri="{FF2B5EF4-FFF2-40B4-BE49-F238E27FC236}">
                <a16:creationId xmlns:a16="http://schemas.microsoft.com/office/drawing/2014/main" id="{A1D947E6-CC00-458E-BDE1-B0877E30333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31838" y="2061398"/>
            <a:ext cx="10728325" cy="4212401"/>
          </a:xfrm>
        </p:spPr>
        <p:txBody>
          <a:bodyPr tIns="126000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GB" noProof="0"/>
              <a:t>Click icon to add table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928661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394B20FF-3667-40DF-92A1-C6CF3BBC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2135492"/>
            <a:ext cx="10728325" cy="39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40000" indent="0">
              <a:buNone/>
              <a:defRPr>
                <a:solidFill>
                  <a:schemeClr val="bg1"/>
                </a:solidFill>
              </a:defRPr>
            </a:lvl3pPr>
            <a:lvl4pPr marL="808537" indent="0">
              <a:buNone/>
              <a:defRPr>
                <a:solidFill>
                  <a:schemeClr val="bg1"/>
                </a:solidFill>
              </a:defRPr>
            </a:lvl4pPr>
            <a:lvl5pPr marL="108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794484F1-3B7F-46CE-AD0B-2310A557A9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900572E-A73E-42BE-96FA-38ADC4E79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70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98">
          <p15:clr>
            <a:srgbClr val="FBAE40"/>
          </p15:clr>
        </p15:guide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A01615F-450E-43D0-B554-DA3FBD48DF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0" tIns="0" rIns="5580000" anchor="ctr" anchorCtr="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000" y="2957494"/>
            <a:ext cx="5688000" cy="2268000"/>
          </a:xfrm>
          <a:solidFill>
            <a:schemeClr val="accent2"/>
          </a:solidFill>
        </p:spPr>
        <p:txBody>
          <a:bodyPr lIns="324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03A487C-8977-4264-A8A1-D6C1DB604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5210" y="4639666"/>
            <a:ext cx="4320000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E91D3734-CD8F-4F94-A813-570EF31C47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547D2927-4A99-4714-8EBA-F773EAA26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10024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D94F76-218E-49F2-87F8-05982912ED18}"/>
              </a:ext>
            </a:extLst>
          </p:cNvPr>
          <p:cNvSpPr/>
          <p:nvPr userDrawn="1"/>
        </p:nvSpPr>
        <p:spPr>
          <a:xfrm>
            <a:off x="731838" y="1016000"/>
            <a:ext cx="10728325" cy="5257800"/>
          </a:xfrm>
          <a:prstGeom prst="rect">
            <a:avLst/>
          </a:prstGeom>
          <a:solidFill>
            <a:srgbClr val="485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940405"/>
            <a:ext cx="10188000" cy="3420000"/>
          </a:xfrm>
          <a:solidFill>
            <a:srgbClr val="72791C"/>
          </a:solidFill>
          <a:ln>
            <a:noFill/>
          </a:ln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503E57F-F89F-431B-8D38-7CC97B7C2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4217884"/>
            <a:ext cx="864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1BEB6197-C509-4752-B57E-CEE955F5D9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DF7DEC-21BD-45CA-9E91-B9F58A69F6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3924069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1016000"/>
            <a:ext cx="10728326" cy="5256000"/>
          </a:xfrm>
          <a:solidFill>
            <a:schemeClr val="accent2"/>
          </a:solidFill>
          <a:ln>
            <a:noFill/>
          </a:ln>
        </p:spPr>
        <p:txBody>
          <a:bodyPr lIns="324000" tIns="11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FCAD79B-EF47-46A0-9575-229F3DAA7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5" y="5122625"/>
            <a:ext cx="10044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72236FC6-C8FF-43C1-86B9-BF11234592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789A3267-E086-4EC3-A0BB-F8ECD01A5C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732532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 – Uni Zür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rgbClr val="007A96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de-CH" noProof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3E2EDD-B19F-478D-BB03-AD55EC1E8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672" y="228020"/>
            <a:ext cx="3679200" cy="55250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364BCB8-820F-4C3A-BA37-7048A4C8D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A73913C2-8DFE-4F15-B2DB-2A6D5C2670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791A1AD7-DB7D-4C75-BEFB-EB6D34D3B2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2789257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39750" indent="-539750">
              <a:buFont typeface="+mj-lt"/>
              <a:buAutoNum type="arabicPeriod"/>
              <a:defRPr/>
            </a:lvl1pPr>
            <a:lvl2pPr marL="1079500" indent="-539750">
              <a:buFont typeface="+mj-lt"/>
              <a:buAutoNum type="arabicPeriod"/>
              <a:defRPr/>
            </a:lvl2pPr>
            <a:lvl3pPr marL="1612900" indent="-533400">
              <a:buFont typeface="+mj-lt"/>
              <a:buAutoNum type="arabicPeriod"/>
              <a:defRPr/>
            </a:lvl3pPr>
            <a:lvl4pPr marL="2152650" indent="-539750">
              <a:buFont typeface="+mj-lt"/>
              <a:buAutoNum type="arabicPeriod"/>
              <a:defRPr/>
            </a:lvl4pPr>
            <a:lvl5pPr marL="2692400" indent="-539750">
              <a:buFont typeface="+mj-lt"/>
              <a:buAutoNum type="arabicPeriod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/>
              <a:t>17.11.2020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Center for Climat Systems Modeling C2SM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9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/>
              <a:t>17.11.2020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Center for Climat Systems Modeling C2SM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5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/>
              <a:t>17.11.2020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Center for Climat Systems Modeling C2SM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6D94FA-21C6-4AE0-AA4F-3A077810E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6" y="5570135"/>
            <a:ext cx="5364164" cy="721233"/>
          </a:xfrm>
        </p:spPr>
        <p:txBody>
          <a:bodyPr anchor="b" anchorCtr="0"/>
          <a:lstStyle>
            <a:lvl1pPr marL="179388" indent="-179388">
              <a:spcBef>
                <a:spcPts val="0"/>
              </a:spcBef>
              <a:buFont typeface="+mj-lt"/>
              <a:buAutoNum type="arabicPeriod"/>
              <a:defRPr sz="800"/>
            </a:lvl1pPr>
            <a:lvl2pPr marL="266700" indent="0">
              <a:buNone/>
              <a:defRPr sz="800"/>
            </a:lvl2pPr>
            <a:lvl3pPr marL="538163" indent="0">
              <a:buNone/>
              <a:defRPr sz="800"/>
            </a:lvl3pPr>
            <a:lvl4pPr marL="804862" indent="0">
              <a:buNone/>
              <a:defRPr sz="800"/>
            </a:lvl4pPr>
            <a:lvl5pPr marL="1076325" indent="0">
              <a:buNone/>
              <a:defRPr sz="800"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0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224781"/>
            <a:ext cx="10728325" cy="1260000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17.11.2020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Center for Climat Systems Modeling C2SM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  <p:grpSp>
        <p:nvGrpSpPr>
          <p:cNvPr id="10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GrpSpPr/>
          <p:nvPr/>
        </p:nvGrpSpPr>
        <p:grpSpPr>
          <a:xfrm>
            <a:off x="731837" y="6507088"/>
            <a:ext cx="984462" cy="162000"/>
            <a:chOff x="731837" y="6507088"/>
            <a:chExt cx="984462" cy="162000"/>
          </a:xfrm>
          <a:solidFill>
            <a:schemeClr val="bg1"/>
          </a:solidFill>
        </p:grpSpPr>
        <p:grpSp>
          <p:nvGrpSpPr>
            <p:cNvPr id="12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266489" y="6555186"/>
              <a:ext cx="197463" cy="110963"/>
              <a:chOff x="1266489" y="6555186"/>
              <a:chExt cx="197463" cy="110963"/>
            </a:xfrm>
            <a:grpFill/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BB0752-F87C-44D9-A9A5-97AF1DEDA1AE}"/>
                  </a:ext>
                </a:extLst>
              </p:cNvPr>
              <p:cNvSpPr/>
              <p:nvPr/>
            </p:nvSpPr>
            <p:spPr>
              <a:xfrm>
                <a:off x="1266489" y="6556934"/>
                <a:ext cx="95902" cy="109216"/>
              </a:xfrm>
              <a:custGeom>
                <a:avLst/>
                <a:gdLst>
                  <a:gd name="connsiteX0" fmla="*/ 66742 w 95902"/>
                  <a:gd name="connsiteY0" fmla="*/ 65797 h 109216"/>
                  <a:gd name="connsiteX1" fmla="*/ 35339 w 95902"/>
                  <a:gd name="connsiteY1" fmla="*/ 95082 h 109216"/>
                  <a:gd name="connsiteX2" fmla="*/ 15953 w 95902"/>
                  <a:gd name="connsiteY2" fmla="*/ 79537 h 109216"/>
                  <a:gd name="connsiteX3" fmla="*/ 15899 w 95902"/>
                  <a:gd name="connsiteY3" fmla="*/ 76265 h 109216"/>
                  <a:gd name="connsiteX4" fmla="*/ 16896 w 95902"/>
                  <a:gd name="connsiteY4" fmla="*/ 66295 h 109216"/>
                  <a:gd name="connsiteX5" fmla="*/ 30230 w 95902"/>
                  <a:gd name="connsiteY5" fmla="*/ 0 h 109216"/>
                  <a:gd name="connsiteX6" fmla="*/ 30230 w 95902"/>
                  <a:gd name="connsiteY6" fmla="*/ 0 h 109216"/>
                  <a:gd name="connsiteX7" fmla="*/ 14528 w 95902"/>
                  <a:gd name="connsiteY7" fmla="*/ 0 h 109216"/>
                  <a:gd name="connsiteX8" fmla="*/ 1194 w 95902"/>
                  <a:gd name="connsiteY8" fmla="*/ 67791 h 109216"/>
                  <a:gd name="connsiteX9" fmla="*/ 1194 w 95902"/>
                  <a:gd name="connsiteY9" fmla="*/ 68788 h 109216"/>
                  <a:gd name="connsiteX10" fmla="*/ 73 w 95902"/>
                  <a:gd name="connsiteY10" fmla="*/ 78508 h 109216"/>
                  <a:gd name="connsiteX11" fmla="*/ 26638 w 95902"/>
                  <a:gd name="connsiteY11" fmla="*/ 109122 h 109216"/>
                  <a:gd name="connsiteX12" fmla="*/ 29980 w 95902"/>
                  <a:gd name="connsiteY12" fmla="*/ 109163 h 109216"/>
                  <a:gd name="connsiteX13" fmla="*/ 61384 w 95902"/>
                  <a:gd name="connsiteY13" fmla="*/ 96702 h 109216"/>
                  <a:gd name="connsiteX14" fmla="*/ 59265 w 95902"/>
                  <a:gd name="connsiteY14" fmla="*/ 107917 h 109216"/>
                  <a:gd name="connsiteX15" fmla="*/ 59265 w 95902"/>
                  <a:gd name="connsiteY15" fmla="*/ 107917 h 109216"/>
                  <a:gd name="connsiteX16" fmla="*/ 74842 w 95902"/>
                  <a:gd name="connsiteY16" fmla="*/ 107917 h 109216"/>
                  <a:gd name="connsiteX17" fmla="*/ 95902 w 95902"/>
                  <a:gd name="connsiteY17" fmla="*/ 0 h 109216"/>
                  <a:gd name="connsiteX18" fmla="*/ 95902 w 95902"/>
                  <a:gd name="connsiteY18" fmla="*/ 0 h 109216"/>
                  <a:gd name="connsiteX19" fmla="*/ 79951 w 95902"/>
                  <a:gd name="connsiteY19" fmla="*/ 0 h 10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902" h="109216">
                    <a:moveTo>
                      <a:pt x="66742" y="65797"/>
                    </a:moveTo>
                    <a:cubicBezTo>
                      <a:pt x="65228" y="82115"/>
                      <a:pt x="51723" y="94709"/>
                      <a:pt x="35339" y="95082"/>
                    </a:cubicBezTo>
                    <a:cubicBezTo>
                      <a:pt x="25692" y="96142"/>
                      <a:pt x="17013" y="89183"/>
                      <a:pt x="15953" y="79537"/>
                    </a:cubicBezTo>
                    <a:cubicBezTo>
                      <a:pt x="15833" y="78450"/>
                      <a:pt x="15814" y="77355"/>
                      <a:pt x="15899" y="76265"/>
                    </a:cubicBezTo>
                    <a:cubicBezTo>
                      <a:pt x="15976" y="72921"/>
                      <a:pt x="16309" y="69588"/>
                      <a:pt x="16896" y="66295"/>
                    </a:cubicBezTo>
                    <a:lnTo>
                      <a:pt x="30230" y="0"/>
                    </a:lnTo>
                    <a:lnTo>
                      <a:pt x="30230" y="0"/>
                    </a:lnTo>
                    <a:lnTo>
                      <a:pt x="14528" y="0"/>
                    </a:lnTo>
                    <a:lnTo>
                      <a:pt x="1194" y="67791"/>
                    </a:lnTo>
                    <a:lnTo>
                      <a:pt x="1194" y="68788"/>
                    </a:lnTo>
                    <a:cubicBezTo>
                      <a:pt x="472" y="71978"/>
                      <a:pt x="95" y="75237"/>
                      <a:pt x="73" y="78508"/>
                    </a:cubicBezTo>
                    <a:cubicBezTo>
                      <a:pt x="-1045" y="94298"/>
                      <a:pt x="10848" y="108004"/>
                      <a:pt x="26638" y="109122"/>
                    </a:cubicBezTo>
                    <a:cubicBezTo>
                      <a:pt x="27751" y="109200"/>
                      <a:pt x="28866" y="109214"/>
                      <a:pt x="29980" y="109163"/>
                    </a:cubicBezTo>
                    <a:cubicBezTo>
                      <a:pt x="41760" y="109765"/>
                      <a:pt x="53221" y="105218"/>
                      <a:pt x="61384" y="96702"/>
                    </a:cubicBezTo>
                    <a:lnTo>
                      <a:pt x="59265" y="107917"/>
                    </a:lnTo>
                    <a:lnTo>
                      <a:pt x="59265" y="107917"/>
                    </a:lnTo>
                    <a:lnTo>
                      <a:pt x="74842" y="107917"/>
                    </a:lnTo>
                    <a:lnTo>
                      <a:pt x="95902" y="0"/>
                    </a:lnTo>
                    <a:lnTo>
                      <a:pt x="95902" y="0"/>
                    </a:lnTo>
                    <a:lnTo>
                      <a:pt x="79951" y="0"/>
                    </a:lnTo>
                    <a:close/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ED44DE23-7081-4AC9-BF06-502BEC71C004}"/>
                  </a:ext>
                </a:extLst>
              </p:cNvPr>
              <p:cNvSpPr/>
              <p:nvPr/>
            </p:nvSpPr>
            <p:spPr>
              <a:xfrm>
                <a:off x="1376472" y="6555186"/>
                <a:ext cx="87480" cy="109664"/>
              </a:xfrm>
              <a:custGeom>
                <a:avLst/>
                <a:gdLst>
                  <a:gd name="connsiteX0" fmla="*/ 64302 w 87480"/>
                  <a:gd name="connsiteY0" fmla="*/ 3 h 109664"/>
                  <a:gd name="connsiteX1" fmla="*/ 34518 w 87480"/>
                  <a:gd name="connsiteY1" fmla="*/ 14209 h 109664"/>
                  <a:gd name="connsiteX2" fmla="*/ 36886 w 87480"/>
                  <a:gd name="connsiteY2" fmla="*/ 1747 h 109664"/>
                  <a:gd name="connsiteX3" fmla="*/ 36886 w 87480"/>
                  <a:gd name="connsiteY3" fmla="*/ 1747 h 109664"/>
                  <a:gd name="connsiteX4" fmla="*/ 21434 w 87480"/>
                  <a:gd name="connsiteY4" fmla="*/ 1747 h 109664"/>
                  <a:gd name="connsiteX5" fmla="*/ 0 w 87480"/>
                  <a:gd name="connsiteY5" fmla="*/ 109664 h 109664"/>
                  <a:gd name="connsiteX6" fmla="*/ 0 w 87480"/>
                  <a:gd name="connsiteY6" fmla="*/ 109664 h 109664"/>
                  <a:gd name="connsiteX7" fmla="*/ 15826 w 87480"/>
                  <a:gd name="connsiteY7" fmla="*/ 109664 h 109664"/>
                  <a:gd name="connsiteX8" fmla="*/ 28288 w 87480"/>
                  <a:gd name="connsiteY8" fmla="*/ 43493 h 109664"/>
                  <a:gd name="connsiteX9" fmla="*/ 59940 w 87480"/>
                  <a:gd name="connsiteY9" fmla="*/ 14209 h 109664"/>
                  <a:gd name="connsiteX10" fmla="*/ 75019 w 87480"/>
                  <a:gd name="connsiteY10" fmla="*/ 21810 h 109664"/>
                  <a:gd name="connsiteX11" fmla="*/ 75019 w 87480"/>
                  <a:gd name="connsiteY11" fmla="*/ 21810 h 109664"/>
                  <a:gd name="connsiteX12" fmla="*/ 87480 w 87480"/>
                  <a:gd name="connsiteY12" fmla="*/ 10346 h 109664"/>
                  <a:gd name="connsiteX13" fmla="*/ 87480 w 87480"/>
                  <a:gd name="connsiteY13" fmla="*/ 10346 h 109664"/>
                  <a:gd name="connsiteX14" fmla="*/ 63928 w 87480"/>
                  <a:gd name="connsiteY14" fmla="*/ 252 h 109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480" h="109664">
                    <a:moveTo>
                      <a:pt x="64302" y="3"/>
                    </a:moveTo>
                    <a:cubicBezTo>
                      <a:pt x="52709" y="-136"/>
                      <a:pt x="41706" y="5111"/>
                      <a:pt x="34518" y="14209"/>
                    </a:cubicBezTo>
                    <a:lnTo>
                      <a:pt x="36886" y="1747"/>
                    </a:lnTo>
                    <a:lnTo>
                      <a:pt x="36886" y="1747"/>
                    </a:lnTo>
                    <a:lnTo>
                      <a:pt x="21434" y="1747"/>
                    </a:lnTo>
                    <a:lnTo>
                      <a:pt x="0" y="109664"/>
                    </a:lnTo>
                    <a:lnTo>
                      <a:pt x="0" y="109664"/>
                    </a:lnTo>
                    <a:lnTo>
                      <a:pt x="15826" y="109664"/>
                    </a:lnTo>
                    <a:lnTo>
                      <a:pt x="28288" y="43493"/>
                    </a:lnTo>
                    <a:cubicBezTo>
                      <a:pt x="30515" y="27438"/>
                      <a:pt x="43760" y="15183"/>
                      <a:pt x="59940" y="14209"/>
                    </a:cubicBezTo>
                    <a:cubicBezTo>
                      <a:pt x="65919" y="14072"/>
                      <a:pt x="71573" y="16922"/>
                      <a:pt x="75019" y="21810"/>
                    </a:cubicBezTo>
                    <a:lnTo>
                      <a:pt x="75019" y="21810"/>
                    </a:lnTo>
                    <a:lnTo>
                      <a:pt x="87480" y="10346"/>
                    </a:lnTo>
                    <a:lnTo>
                      <a:pt x="87480" y="10346"/>
                    </a:lnTo>
                    <a:cubicBezTo>
                      <a:pt x="81552" y="3603"/>
                      <a:pt x="72899" y="-105"/>
                      <a:pt x="63928" y="2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8C24FD2-AEE2-43CA-8EB3-8E646C2E5E46}"/>
                </a:ext>
              </a:extLst>
            </p:cNvPr>
            <p:cNvSpPr/>
            <p:nvPr/>
          </p:nvSpPr>
          <p:spPr>
            <a:xfrm>
              <a:off x="1159517" y="6556560"/>
              <a:ext cx="96452" cy="108166"/>
            </a:xfrm>
            <a:custGeom>
              <a:avLst/>
              <a:gdLst>
                <a:gd name="connsiteX0" fmla="*/ 23303 w 96452"/>
                <a:gd name="connsiteY0" fmla="*/ 0 h 108166"/>
                <a:gd name="connsiteX1" fmla="*/ 20562 w 96452"/>
                <a:gd name="connsiteY1" fmla="*/ 13708 h 108166"/>
                <a:gd name="connsiteX2" fmla="*/ 20562 w 96452"/>
                <a:gd name="connsiteY2" fmla="*/ 13957 h 108166"/>
                <a:gd name="connsiteX3" fmla="*/ 74271 w 96452"/>
                <a:gd name="connsiteY3" fmla="*/ 13957 h 108166"/>
                <a:gd name="connsiteX4" fmla="*/ 2742 w 96452"/>
                <a:gd name="connsiteY4" fmla="*/ 94957 h 108166"/>
                <a:gd name="connsiteX5" fmla="*/ 2617 w 96452"/>
                <a:gd name="connsiteY5" fmla="*/ 94957 h 108166"/>
                <a:gd name="connsiteX6" fmla="*/ 0 w 96452"/>
                <a:gd name="connsiteY6" fmla="*/ 108166 h 108166"/>
                <a:gd name="connsiteX7" fmla="*/ 76265 w 96452"/>
                <a:gd name="connsiteY7" fmla="*/ 108166 h 108166"/>
                <a:gd name="connsiteX8" fmla="*/ 79006 w 96452"/>
                <a:gd name="connsiteY8" fmla="*/ 94209 h 108166"/>
                <a:gd name="connsiteX9" fmla="*/ 21932 w 96452"/>
                <a:gd name="connsiteY9" fmla="*/ 94209 h 108166"/>
                <a:gd name="connsiteX10" fmla="*/ 93835 w 96452"/>
                <a:gd name="connsiteY10" fmla="*/ 13209 h 108166"/>
                <a:gd name="connsiteX11" fmla="*/ 93835 w 96452"/>
                <a:gd name="connsiteY11" fmla="*/ 13209 h 108166"/>
                <a:gd name="connsiteX12" fmla="*/ 96452 w 96452"/>
                <a:gd name="connsiteY12" fmla="*/ 0 h 108166"/>
                <a:gd name="connsiteX13" fmla="*/ 23303 w 96452"/>
                <a:gd name="connsiteY13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52" h="108166">
                  <a:moveTo>
                    <a:pt x="23303" y="0"/>
                  </a:moveTo>
                  <a:lnTo>
                    <a:pt x="20562" y="13708"/>
                  </a:lnTo>
                  <a:lnTo>
                    <a:pt x="20562" y="13957"/>
                  </a:lnTo>
                  <a:lnTo>
                    <a:pt x="74271" y="13957"/>
                  </a:lnTo>
                  <a:lnTo>
                    <a:pt x="2742" y="94957"/>
                  </a:lnTo>
                  <a:lnTo>
                    <a:pt x="2617" y="94957"/>
                  </a:lnTo>
                  <a:lnTo>
                    <a:pt x="0" y="108166"/>
                  </a:lnTo>
                  <a:lnTo>
                    <a:pt x="76265" y="108166"/>
                  </a:lnTo>
                  <a:lnTo>
                    <a:pt x="79006" y="94209"/>
                  </a:lnTo>
                  <a:lnTo>
                    <a:pt x="21932" y="94209"/>
                  </a:lnTo>
                  <a:lnTo>
                    <a:pt x="93835" y="13209"/>
                  </a:lnTo>
                  <a:lnTo>
                    <a:pt x="93835" y="13209"/>
                  </a:lnTo>
                  <a:lnTo>
                    <a:pt x="96452" y="0"/>
                  </a:lnTo>
                  <a:lnTo>
                    <a:pt x="2330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EE7F6F4-4D2C-45B3-A061-9606B2BD36A7}"/>
                </a:ext>
              </a:extLst>
            </p:cNvPr>
            <p:cNvSpPr/>
            <p:nvPr/>
          </p:nvSpPr>
          <p:spPr>
            <a:xfrm>
              <a:off x="1466445" y="6556560"/>
              <a:ext cx="37259" cy="108166"/>
            </a:xfrm>
            <a:custGeom>
              <a:avLst/>
              <a:gdLst>
                <a:gd name="connsiteX0" fmla="*/ 21683 w 37259"/>
                <a:gd name="connsiteY0" fmla="*/ 0 h 108166"/>
                <a:gd name="connsiteX1" fmla="*/ 0 w 37259"/>
                <a:gd name="connsiteY1" fmla="*/ 107917 h 108166"/>
                <a:gd name="connsiteX2" fmla="*/ 0 w 37259"/>
                <a:gd name="connsiteY2" fmla="*/ 108166 h 108166"/>
                <a:gd name="connsiteX3" fmla="*/ 15702 w 37259"/>
                <a:gd name="connsiteY3" fmla="*/ 108166 h 108166"/>
                <a:gd name="connsiteX4" fmla="*/ 37260 w 37259"/>
                <a:gd name="connsiteY4" fmla="*/ 0 h 108166"/>
                <a:gd name="connsiteX5" fmla="*/ 21683 w 37259"/>
                <a:gd name="connsiteY5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59" h="108166">
                  <a:moveTo>
                    <a:pt x="21683" y="0"/>
                  </a:moveTo>
                  <a:lnTo>
                    <a:pt x="0" y="107917"/>
                  </a:lnTo>
                  <a:lnTo>
                    <a:pt x="0" y="108166"/>
                  </a:lnTo>
                  <a:lnTo>
                    <a:pt x="15702" y="108166"/>
                  </a:lnTo>
                  <a:lnTo>
                    <a:pt x="37260" y="0"/>
                  </a:lnTo>
                  <a:lnTo>
                    <a:pt x="2168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grpSp>
          <p:nvGrpSpPr>
            <p:cNvPr id="17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518879" y="6507337"/>
              <a:ext cx="191395" cy="158803"/>
              <a:chOff x="1518879" y="6507337"/>
              <a:chExt cx="191395" cy="158803"/>
            </a:xfrm>
            <a:grpFill/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2186F78-5D28-4695-8B1C-5A3F1A53AAB3}"/>
                  </a:ext>
                </a:extLst>
              </p:cNvPr>
              <p:cNvSpPr/>
              <p:nvPr/>
            </p:nvSpPr>
            <p:spPr>
              <a:xfrm>
                <a:off x="1614114" y="6507337"/>
                <a:ext cx="96160" cy="157638"/>
              </a:xfrm>
              <a:custGeom>
                <a:avLst/>
                <a:gdLst>
                  <a:gd name="connsiteX0" fmla="*/ 66046 w 96160"/>
                  <a:gd name="connsiteY0" fmla="*/ 47852 h 157638"/>
                  <a:gd name="connsiteX1" fmla="*/ 35142 w 96160"/>
                  <a:gd name="connsiteY1" fmla="*/ 60314 h 157638"/>
                  <a:gd name="connsiteX2" fmla="*/ 47603 w 96160"/>
                  <a:gd name="connsiteY2" fmla="*/ 0 h 157638"/>
                  <a:gd name="connsiteX3" fmla="*/ 31652 w 96160"/>
                  <a:gd name="connsiteY3" fmla="*/ 0 h 157638"/>
                  <a:gd name="connsiteX4" fmla="*/ 0 w 96160"/>
                  <a:gd name="connsiteY4" fmla="*/ 157389 h 157638"/>
                  <a:gd name="connsiteX5" fmla="*/ 15701 w 96160"/>
                  <a:gd name="connsiteY5" fmla="*/ 157389 h 157638"/>
                  <a:gd name="connsiteX6" fmla="*/ 28911 w 96160"/>
                  <a:gd name="connsiteY6" fmla="*/ 91218 h 157638"/>
                  <a:gd name="connsiteX7" fmla="*/ 60563 w 96160"/>
                  <a:gd name="connsiteY7" fmla="*/ 62058 h 157638"/>
                  <a:gd name="connsiteX8" fmla="*/ 79837 w 96160"/>
                  <a:gd name="connsiteY8" fmla="*/ 77742 h 157638"/>
                  <a:gd name="connsiteX9" fmla="*/ 79878 w 96160"/>
                  <a:gd name="connsiteY9" fmla="*/ 80875 h 157638"/>
                  <a:gd name="connsiteX10" fmla="*/ 78757 w 96160"/>
                  <a:gd name="connsiteY10" fmla="*/ 90969 h 157638"/>
                  <a:gd name="connsiteX11" fmla="*/ 65423 w 96160"/>
                  <a:gd name="connsiteY11" fmla="*/ 157638 h 157638"/>
                  <a:gd name="connsiteX12" fmla="*/ 81125 w 96160"/>
                  <a:gd name="connsiteY12" fmla="*/ 157638 h 157638"/>
                  <a:gd name="connsiteX13" fmla="*/ 94957 w 96160"/>
                  <a:gd name="connsiteY13" fmla="*/ 89474 h 157638"/>
                  <a:gd name="connsiteX14" fmla="*/ 96078 w 96160"/>
                  <a:gd name="connsiteY14" fmla="*/ 78757 h 157638"/>
                  <a:gd name="connsiteX15" fmla="*/ 69522 w 96160"/>
                  <a:gd name="connsiteY15" fmla="*/ 47902 h 157638"/>
                  <a:gd name="connsiteX16" fmla="*/ 66046 w 96160"/>
                  <a:gd name="connsiteY16" fmla="*/ 47852 h 15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160" h="157638">
                    <a:moveTo>
                      <a:pt x="66046" y="47852"/>
                    </a:moveTo>
                    <a:cubicBezTo>
                      <a:pt x="54431" y="47363"/>
                      <a:pt x="43168" y="51904"/>
                      <a:pt x="35142" y="60314"/>
                    </a:cubicBezTo>
                    <a:lnTo>
                      <a:pt x="47603" y="0"/>
                    </a:lnTo>
                    <a:lnTo>
                      <a:pt x="31652" y="0"/>
                    </a:lnTo>
                    <a:lnTo>
                      <a:pt x="0" y="157389"/>
                    </a:lnTo>
                    <a:lnTo>
                      <a:pt x="15701" y="157389"/>
                    </a:lnTo>
                    <a:lnTo>
                      <a:pt x="28911" y="91218"/>
                    </a:lnTo>
                    <a:cubicBezTo>
                      <a:pt x="30603" y="74910"/>
                      <a:pt x="44170" y="62411"/>
                      <a:pt x="60563" y="62058"/>
                    </a:cubicBezTo>
                    <a:cubicBezTo>
                      <a:pt x="70216" y="61067"/>
                      <a:pt x="78845" y="68088"/>
                      <a:pt x="79837" y="77742"/>
                    </a:cubicBezTo>
                    <a:cubicBezTo>
                      <a:pt x="79945" y="78783"/>
                      <a:pt x="79958" y="79832"/>
                      <a:pt x="79878" y="80875"/>
                    </a:cubicBezTo>
                    <a:cubicBezTo>
                      <a:pt x="79822" y="84268"/>
                      <a:pt x="79446" y="87647"/>
                      <a:pt x="78757" y="90969"/>
                    </a:cubicBezTo>
                    <a:lnTo>
                      <a:pt x="65423" y="157638"/>
                    </a:lnTo>
                    <a:lnTo>
                      <a:pt x="81125" y="157638"/>
                    </a:lnTo>
                    <a:lnTo>
                      <a:pt x="94957" y="89474"/>
                    </a:lnTo>
                    <a:cubicBezTo>
                      <a:pt x="95657" y="85943"/>
                      <a:pt x="96034" y="82356"/>
                      <a:pt x="96078" y="78757"/>
                    </a:cubicBezTo>
                    <a:cubicBezTo>
                      <a:pt x="97265" y="62903"/>
                      <a:pt x="85375" y="49089"/>
                      <a:pt x="69522" y="47902"/>
                    </a:cubicBezTo>
                    <a:cubicBezTo>
                      <a:pt x="68365" y="47815"/>
                      <a:pt x="67205" y="47799"/>
                      <a:pt x="66046" y="478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1FE5475E-83C3-4BE3-BBF1-FAE9A6986B3F}"/>
                  </a:ext>
                </a:extLst>
              </p:cNvPr>
              <p:cNvSpPr/>
              <p:nvPr/>
            </p:nvSpPr>
            <p:spPr>
              <a:xfrm>
                <a:off x="1518879" y="6555189"/>
                <a:ext cx="87882" cy="110951"/>
              </a:xfrm>
              <a:custGeom>
                <a:avLst/>
                <a:gdLst>
                  <a:gd name="connsiteX0" fmla="*/ 56853 w 87882"/>
                  <a:gd name="connsiteY0" fmla="*/ 0 h 110951"/>
                  <a:gd name="connsiteX1" fmla="*/ 1649 w 87882"/>
                  <a:gd name="connsiteY1" fmla="*/ 55329 h 110951"/>
                  <a:gd name="connsiteX2" fmla="*/ 153 w 87882"/>
                  <a:gd name="connsiteY2" fmla="*/ 71903 h 110951"/>
                  <a:gd name="connsiteX3" fmla="*/ 32484 w 87882"/>
                  <a:gd name="connsiteY3" fmla="*/ 110801 h 110951"/>
                  <a:gd name="connsiteX4" fmla="*/ 37538 w 87882"/>
                  <a:gd name="connsiteY4" fmla="*/ 110908 h 110951"/>
                  <a:gd name="connsiteX5" fmla="*/ 73552 w 87882"/>
                  <a:gd name="connsiteY5" fmla="*/ 95705 h 110951"/>
                  <a:gd name="connsiteX6" fmla="*/ 73552 w 87882"/>
                  <a:gd name="connsiteY6" fmla="*/ 95705 h 110951"/>
                  <a:gd name="connsiteX7" fmla="*/ 64455 w 87882"/>
                  <a:gd name="connsiteY7" fmla="*/ 84614 h 110951"/>
                  <a:gd name="connsiteX8" fmla="*/ 64455 w 87882"/>
                  <a:gd name="connsiteY8" fmla="*/ 84614 h 110951"/>
                  <a:gd name="connsiteX9" fmla="*/ 64455 w 87882"/>
                  <a:gd name="connsiteY9" fmla="*/ 84614 h 110951"/>
                  <a:gd name="connsiteX10" fmla="*/ 38535 w 87882"/>
                  <a:gd name="connsiteY10" fmla="*/ 97075 h 110951"/>
                  <a:gd name="connsiteX11" fmla="*/ 15233 w 87882"/>
                  <a:gd name="connsiteY11" fmla="*/ 75551 h 110951"/>
                  <a:gd name="connsiteX12" fmla="*/ 15356 w 87882"/>
                  <a:gd name="connsiteY12" fmla="*/ 72152 h 110951"/>
                  <a:gd name="connsiteX13" fmla="*/ 17101 w 87882"/>
                  <a:gd name="connsiteY13" fmla="*/ 55952 h 110951"/>
                  <a:gd name="connsiteX14" fmla="*/ 31058 w 87882"/>
                  <a:gd name="connsiteY14" fmla="*/ 25048 h 110951"/>
                  <a:gd name="connsiteX15" fmla="*/ 55233 w 87882"/>
                  <a:gd name="connsiteY15" fmla="*/ 14206 h 110951"/>
                  <a:gd name="connsiteX16" fmla="*/ 76293 w 87882"/>
                  <a:gd name="connsiteY16" fmla="*/ 26668 h 110951"/>
                  <a:gd name="connsiteX17" fmla="*/ 76293 w 87882"/>
                  <a:gd name="connsiteY17" fmla="*/ 26668 h 110951"/>
                  <a:gd name="connsiteX18" fmla="*/ 87883 w 87882"/>
                  <a:gd name="connsiteY18" fmla="*/ 16823 h 110951"/>
                  <a:gd name="connsiteX19" fmla="*/ 87883 w 87882"/>
                  <a:gd name="connsiteY19" fmla="*/ 16823 h 110951"/>
                  <a:gd name="connsiteX20" fmla="*/ 56729 w 87882"/>
                  <a:gd name="connsiteY20" fmla="*/ 748 h 11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882" h="110951">
                    <a:moveTo>
                      <a:pt x="56853" y="0"/>
                    </a:moveTo>
                    <a:cubicBezTo>
                      <a:pt x="28192" y="0"/>
                      <a:pt x="8129" y="20188"/>
                      <a:pt x="1649" y="55329"/>
                    </a:cubicBezTo>
                    <a:cubicBezTo>
                      <a:pt x="671" y="60800"/>
                      <a:pt x="170" y="66345"/>
                      <a:pt x="153" y="71903"/>
                    </a:cubicBezTo>
                    <a:cubicBezTo>
                      <a:pt x="-1660" y="91572"/>
                      <a:pt x="12814" y="108987"/>
                      <a:pt x="32484" y="110801"/>
                    </a:cubicBezTo>
                    <a:cubicBezTo>
                      <a:pt x="34163" y="110955"/>
                      <a:pt x="35853" y="110991"/>
                      <a:pt x="37538" y="110908"/>
                    </a:cubicBezTo>
                    <a:cubicBezTo>
                      <a:pt x="51112" y="110955"/>
                      <a:pt x="64118" y="105465"/>
                      <a:pt x="73552" y="95705"/>
                    </a:cubicBezTo>
                    <a:lnTo>
                      <a:pt x="73552" y="95705"/>
                    </a:lnTo>
                    <a:lnTo>
                      <a:pt x="64455" y="84614"/>
                    </a:lnTo>
                    <a:lnTo>
                      <a:pt x="64455" y="84614"/>
                    </a:lnTo>
                    <a:lnTo>
                      <a:pt x="64455" y="84614"/>
                    </a:lnTo>
                    <a:cubicBezTo>
                      <a:pt x="58138" y="92466"/>
                      <a:pt x="48613" y="97045"/>
                      <a:pt x="38535" y="97075"/>
                    </a:cubicBezTo>
                    <a:cubicBezTo>
                      <a:pt x="26157" y="97566"/>
                      <a:pt x="15724" y="87929"/>
                      <a:pt x="15233" y="75551"/>
                    </a:cubicBezTo>
                    <a:cubicBezTo>
                      <a:pt x="15188" y="74416"/>
                      <a:pt x="15229" y="73280"/>
                      <a:pt x="15356" y="72152"/>
                    </a:cubicBezTo>
                    <a:cubicBezTo>
                      <a:pt x="15424" y="66709"/>
                      <a:pt x="16008" y="61285"/>
                      <a:pt x="17101" y="55952"/>
                    </a:cubicBezTo>
                    <a:cubicBezTo>
                      <a:pt x="18838" y="44568"/>
                      <a:pt x="23666" y="33878"/>
                      <a:pt x="31058" y="25048"/>
                    </a:cubicBezTo>
                    <a:cubicBezTo>
                      <a:pt x="37213" y="18167"/>
                      <a:pt x="46002" y="14225"/>
                      <a:pt x="55233" y="14206"/>
                    </a:cubicBezTo>
                    <a:cubicBezTo>
                      <a:pt x="64085" y="13892"/>
                      <a:pt x="72308" y="18758"/>
                      <a:pt x="76293" y="26668"/>
                    </a:cubicBezTo>
                    <a:lnTo>
                      <a:pt x="76293" y="26668"/>
                    </a:lnTo>
                    <a:lnTo>
                      <a:pt x="87883" y="16823"/>
                    </a:lnTo>
                    <a:lnTo>
                      <a:pt x="87883" y="16823"/>
                    </a:lnTo>
                    <a:cubicBezTo>
                      <a:pt x="81104" y="6298"/>
                      <a:pt x="69235" y="174"/>
                      <a:pt x="56729" y="748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1B77B6E-E7CB-412B-95AC-A9322C6799BB}"/>
                </a:ext>
              </a:extLst>
            </p:cNvPr>
            <p:cNvSpPr/>
            <p:nvPr/>
          </p:nvSpPr>
          <p:spPr>
            <a:xfrm>
              <a:off x="1493985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832E5C1A-13CE-49A6-B590-B6EAA5F9E1AD}"/>
                </a:ext>
              </a:extLst>
            </p:cNvPr>
            <p:cNvSpPr/>
            <p:nvPr/>
          </p:nvSpPr>
          <p:spPr>
            <a:xfrm>
              <a:off x="1340708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63AE00B0-780F-4053-8FE9-B7D321217AFF}"/>
                </a:ext>
              </a:extLst>
            </p:cNvPr>
            <p:cNvSpPr/>
            <p:nvPr/>
          </p:nvSpPr>
          <p:spPr>
            <a:xfrm>
              <a:off x="1298712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702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702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2406CEAF-7399-4CCB-A322-03F0BA2532F5}"/>
                </a:ext>
              </a:extLst>
            </p:cNvPr>
            <p:cNvSpPr/>
            <p:nvPr/>
          </p:nvSpPr>
          <p:spPr>
            <a:xfrm>
              <a:off x="731837" y="6507088"/>
              <a:ext cx="417960" cy="157638"/>
            </a:xfrm>
            <a:custGeom>
              <a:avLst/>
              <a:gdLst>
                <a:gd name="connsiteX0" fmla="*/ 368612 w 417960"/>
                <a:gd name="connsiteY0" fmla="*/ 0 h 157638"/>
                <a:gd name="connsiteX1" fmla="*/ 356151 w 417960"/>
                <a:gd name="connsiteY1" fmla="*/ 61062 h 157638"/>
                <a:gd name="connsiteX2" fmla="*/ 320760 w 417960"/>
                <a:gd name="connsiteY2" fmla="*/ 61062 h 157638"/>
                <a:gd name="connsiteX3" fmla="*/ 333222 w 417960"/>
                <a:gd name="connsiteY3" fmla="*/ 0 h 157638"/>
                <a:gd name="connsiteX4" fmla="*/ 31652 w 417960"/>
                <a:gd name="connsiteY4" fmla="*/ 0 h 157638"/>
                <a:gd name="connsiteX5" fmla="*/ 0 w 417960"/>
                <a:gd name="connsiteY5" fmla="*/ 157638 h 157638"/>
                <a:gd name="connsiteX6" fmla="*/ 120254 w 417960"/>
                <a:gd name="connsiteY6" fmla="*/ 157638 h 157638"/>
                <a:gd name="connsiteX7" fmla="*/ 128105 w 417960"/>
                <a:gd name="connsiteY7" fmla="*/ 118260 h 157638"/>
                <a:gd name="connsiteX8" fmla="*/ 57074 w 417960"/>
                <a:gd name="connsiteY8" fmla="*/ 118260 h 157638"/>
                <a:gd name="connsiteX9" fmla="*/ 61435 w 417960"/>
                <a:gd name="connsiteY9" fmla="*/ 96577 h 157638"/>
                <a:gd name="connsiteX10" fmla="*/ 132342 w 417960"/>
                <a:gd name="connsiteY10" fmla="*/ 96577 h 157638"/>
                <a:gd name="connsiteX11" fmla="*/ 139569 w 417960"/>
                <a:gd name="connsiteY11" fmla="*/ 61062 h 157638"/>
                <a:gd name="connsiteX12" fmla="*/ 68538 w 417960"/>
                <a:gd name="connsiteY12" fmla="*/ 61062 h 157638"/>
                <a:gd name="connsiteX13" fmla="*/ 72900 w 417960"/>
                <a:gd name="connsiteY13" fmla="*/ 39378 h 157638"/>
                <a:gd name="connsiteX14" fmla="*/ 185303 w 417960"/>
                <a:gd name="connsiteY14" fmla="*/ 39378 h 157638"/>
                <a:gd name="connsiteX15" fmla="*/ 161626 w 417960"/>
                <a:gd name="connsiteY15" fmla="*/ 157638 h 157638"/>
                <a:gd name="connsiteX16" fmla="*/ 210849 w 417960"/>
                <a:gd name="connsiteY16" fmla="*/ 157638 h 157638"/>
                <a:gd name="connsiteX17" fmla="*/ 234651 w 417960"/>
                <a:gd name="connsiteY17" fmla="*/ 39378 h 157638"/>
                <a:gd name="connsiteX18" fmla="*/ 276023 w 417960"/>
                <a:gd name="connsiteY18" fmla="*/ 39378 h 157638"/>
                <a:gd name="connsiteX19" fmla="*/ 252222 w 417960"/>
                <a:gd name="connsiteY19" fmla="*/ 157638 h 157638"/>
                <a:gd name="connsiteX20" fmla="*/ 301569 w 417960"/>
                <a:gd name="connsiteY20" fmla="*/ 157638 h 157638"/>
                <a:gd name="connsiteX21" fmla="*/ 313657 w 417960"/>
                <a:gd name="connsiteY21" fmla="*/ 96577 h 157638"/>
                <a:gd name="connsiteX22" fmla="*/ 349172 w 417960"/>
                <a:gd name="connsiteY22" fmla="*/ 96577 h 157638"/>
                <a:gd name="connsiteX23" fmla="*/ 336960 w 417960"/>
                <a:gd name="connsiteY23" fmla="*/ 157638 h 157638"/>
                <a:gd name="connsiteX24" fmla="*/ 386308 w 417960"/>
                <a:gd name="connsiteY24" fmla="*/ 157638 h 157638"/>
                <a:gd name="connsiteX25" fmla="*/ 417960 w 417960"/>
                <a:gd name="connsiteY25" fmla="*/ 0 h 157638"/>
                <a:gd name="connsiteX26" fmla="*/ 368612 w 417960"/>
                <a:gd name="connsiteY26" fmla="*/ 0 h 15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7960" h="157638">
                  <a:moveTo>
                    <a:pt x="368612" y="0"/>
                  </a:moveTo>
                  <a:lnTo>
                    <a:pt x="356151" y="61062"/>
                  </a:lnTo>
                  <a:lnTo>
                    <a:pt x="320760" y="61062"/>
                  </a:lnTo>
                  <a:lnTo>
                    <a:pt x="333222" y="0"/>
                  </a:lnTo>
                  <a:lnTo>
                    <a:pt x="31652" y="0"/>
                  </a:lnTo>
                  <a:lnTo>
                    <a:pt x="0" y="157638"/>
                  </a:lnTo>
                  <a:lnTo>
                    <a:pt x="120254" y="157638"/>
                  </a:lnTo>
                  <a:lnTo>
                    <a:pt x="128105" y="118260"/>
                  </a:lnTo>
                  <a:lnTo>
                    <a:pt x="57074" y="118260"/>
                  </a:lnTo>
                  <a:lnTo>
                    <a:pt x="61435" y="96577"/>
                  </a:lnTo>
                  <a:lnTo>
                    <a:pt x="132342" y="96577"/>
                  </a:lnTo>
                  <a:lnTo>
                    <a:pt x="139569" y="61062"/>
                  </a:lnTo>
                  <a:lnTo>
                    <a:pt x="68538" y="61062"/>
                  </a:lnTo>
                  <a:lnTo>
                    <a:pt x="72900" y="39378"/>
                  </a:lnTo>
                  <a:lnTo>
                    <a:pt x="185303" y="39378"/>
                  </a:lnTo>
                  <a:lnTo>
                    <a:pt x="161626" y="157638"/>
                  </a:lnTo>
                  <a:lnTo>
                    <a:pt x="210849" y="157638"/>
                  </a:lnTo>
                  <a:lnTo>
                    <a:pt x="234651" y="39378"/>
                  </a:lnTo>
                  <a:lnTo>
                    <a:pt x="276023" y="39378"/>
                  </a:lnTo>
                  <a:lnTo>
                    <a:pt x="252222" y="157638"/>
                  </a:lnTo>
                  <a:lnTo>
                    <a:pt x="301569" y="157638"/>
                  </a:lnTo>
                  <a:lnTo>
                    <a:pt x="313657" y="96577"/>
                  </a:lnTo>
                  <a:lnTo>
                    <a:pt x="349172" y="96577"/>
                  </a:lnTo>
                  <a:lnTo>
                    <a:pt x="336960" y="157638"/>
                  </a:lnTo>
                  <a:lnTo>
                    <a:pt x="386308" y="157638"/>
                  </a:lnTo>
                  <a:lnTo>
                    <a:pt x="417960" y="0"/>
                  </a:lnTo>
                  <a:lnTo>
                    <a:pt x="368612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1683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CEF804-E58C-481B-A606-7D35AF68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C6EC0D-393C-42F2-B6A7-B19C9B098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412875"/>
            <a:ext cx="10728325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C96E51-36C9-4BEE-A761-33378A0D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73692" y="6522444"/>
            <a:ext cx="612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 noProof="0"/>
              <a:t>17.11.2020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EC403-6E63-4450-AFDD-66CA49D6C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00" y="6522444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 noProof="0"/>
              <a:t>Center for Climat Systems Modeling C2SM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FCC57-7DDC-4B2C-A6BE-862DAF9C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96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0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61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orient="horz" pos="164" userDrawn="1">
          <p15:clr>
            <a:srgbClr val="F26B43"/>
          </p15:clr>
        </p15:guide>
        <p15:guide id="5" orient="horz" pos="890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8CB3E3-5961-EF4E-8E48-88E5EFEE2C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5" r="1"/>
          <a:stretch/>
        </p:blipFill>
        <p:spPr>
          <a:xfrm>
            <a:off x="731838" y="1015999"/>
            <a:ext cx="10732577" cy="5255999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75A7EC3-C447-4215-A677-579538741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" y="2587083"/>
            <a:ext cx="7368104" cy="2865863"/>
          </a:xfrm>
          <a:solidFill>
            <a:srgbClr val="007A96"/>
          </a:solidFill>
        </p:spPr>
        <p:txBody>
          <a:bodyPr/>
          <a:lstStyle/>
          <a:p>
            <a:pPr defTabSz="1219170">
              <a:lnSpc>
                <a:spcPct val="120000"/>
              </a:lnSpc>
            </a:pPr>
            <a:r>
              <a:rPr lang="en-GB" sz="2800" spc="-1" dirty="0">
                <a:latin typeface="DIN Next W1G" panose="020B0503020203050203" pitchFamily="34" charset="0"/>
                <a:ea typeface="ＭＳ Ｐゴシック"/>
              </a:rPr>
              <a:t>Title	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7FDD8C0-1E55-470A-8F2D-AB98607E7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909" y="3558003"/>
            <a:ext cx="6826174" cy="768671"/>
          </a:xfrm>
        </p:spPr>
        <p:txBody>
          <a:bodyPr/>
          <a:lstStyle/>
          <a:p>
            <a:r>
              <a:rPr lang="de-DE" sz="2300" dirty="0" err="1">
                <a:latin typeface="DIN Next W1G" panose="020B0503020203050203" pitchFamily="34" charset="0"/>
              </a:rPr>
              <a:t>Subtitle</a:t>
            </a:r>
            <a:endParaRPr lang="de-DE" sz="2300" dirty="0">
              <a:latin typeface="DIN Next W1G" panose="020B0503020203050203" pitchFamily="34" charset="0"/>
            </a:endParaRPr>
          </a:p>
          <a:p>
            <a:endParaRPr lang="de-CH" sz="2200" dirty="0">
              <a:latin typeface="DIN Next W1G" panose="020B0503020203050203" pitchFamily="34" charset="0"/>
            </a:endParaRPr>
          </a:p>
          <a:p>
            <a:r>
              <a:rPr lang="de-CH" dirty="0">
                <a:latin typeface="DIN Next W1G" panose="020B0503020203050203" pitchFamily="34" charset="0"/>
              </a:rPr>
              <a:t>Name</a:t>
            </a:r>
          </a:p>
          <a:p>
            <a:endParaRPr lang="de-CH" dirty="0">
              <a:latin typeface="DIN Next W1G" panose="020B0503020203050203" pitchFamily="34" charset="0"/>
            </a:endParaRPr>
          </a:p>
          <a:p>
            <a:r>
              <a:rPr lang="de-CH" dirty="0">
                <a:latin typeface="DIN Next W1G" panose="020B0503020203050203" pitchFamily="34" charset="0"/>
              </a:rPr>
              <a:t>Occasion, </a:t>
            </a:r>
            <a:r>
              <a:rPr lang="de-CH" dirty="0" err="1">
                <a:latin typeface="DIN Next W1G" panose="020B0503020203050203" pitchFamily="34" charset="0"/>
              </a:rPr>
              <a:t>date</a:t>
            </a:r>
            <a:endParaRPr lang="de-DE" dirty="0">
              <a:latin typeface="DIN Next W1G" panose="020B0503020203050203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2D17634-64E8-449D-AC96-0B10683890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18088" y="361404"/>
            <a:ext cx="3378362" cy="360000"/>
          </a:xfrm>
        </p:spPr>
        <p:txBody>
          <a:bodyPr/>
          <a:lstStyle/>
          <a:p>
            <a:r>
              <a:rPr lang="de-DE" sz="1400" dirty="0">
                <a:latin typeface="DIN Next W1G" panose="020B0503020203050203" pitchFamily="34" charset="0"/>
              </a:rPr>
              <a:t>Center </a:t>
            </a:r>
            <a:r>
              <a:rPr lang="de-DE" sz="1400" dirty="0" err="1">
                <a:latin typeface="DIN Next W1G" panose="020B0503020203050203" pitchFamily="34" charset="0"/>
              </a:rPr>
              <a:t>for</a:t>
            </a:r>
            <a:r>
              <a:rPr lang="de-DE" sz="1400" dirty="0">
                <a:latin typeface="DIN Next W1G" panose="020B0503020203050203" pitchFamily="34" charset="0"/>
              </a:rPr>
              <a:t> </a:t>
            </a:r>
            <a:r>
              <a:rPr lang="de-DE" sz="1400" dirty="0" err="1">
                <a:latin typeface="DIN Next W1G" panose="020B0503020203050203" pitchFamily="34" charset="0"/>
              </a:rPr>
              <a:t>Climate</a:t>
            </a:r>
            <a:r>
              <a:rPr lang="de-DE" sz="1400" dirty="0">
                <a:latin typeface="DIN Next W1G" panose="020B0503020203050203" pitchFamily="34" charset="0"/>
              </a:rPr>
              <a:t> Systems Modeling C2SM</a:t>
            </a:r>
            <a:br>
              <a:rPr lang="de-DE" sz="1400" dirty="0">
                <a:latin typeface="DIN Next W1G" panose="020B0503020203050203" pitchFamily="34" charset="0"/>
              </a:rPr>
            </a:br>
            <a:endParaRPr lang="de-CH" sz="1400" dirty="0">
              <a:latin typeface="DIN Next W1G" panose="020B050302020305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3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A13FE-7A13-4ED3-8196-74CAF963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der Folientitel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FD6150-4476-428E-BB61-724E0142D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Titel der Tabelle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98D9FD-5DBA-48C4-9294-AA5A542A0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Organisationseinheit verbal (Anpassung über «Einfügen» &gt; «Kopf- und Fusszeile …»)</a:t>
            </a:r>
          </a:p>
        </p:txBody>
      </p:sp>
      <p:graphicFrame>
        <p:nvGraphicFramePr>
          <p:cNvPr id="10" name="Tabelle 10">
            <a:extLst>
              <a:ext uri="{FF2B5EF4-FFF2-40B4-BE49-F238E27FC236}">
                <a16:creationId xmlns:a16="http://schemas.microsoft.com/office/drawing/2014/main" id="{7E7EE0D9-F96C-4F09-9F41-32C62A5A6547}"/>
              </a:ext>
            </a:extLst>
          </p:cNvPr>
          <p:cNvGraphicFramePr>
            <a:graphicFrameLocks noGrp="1"/>
          </p:cNvGraphicFramePr>
          <p:nvPr>
            <p:ph type="tbl" sz="quarter" idx="13"/>
          </p:nvPr>
        </p:nvGraphicFramePr>
        <p:xfrm>
          <a:off x="731838" y="2062163"/>
          <a:ext cx="8784000" cy="226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4203801519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74049543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80648808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595204828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48875372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de-DE" sz="1400" dirty="0"/>
                        <a:t>Spaltenüberschrift</a:t>
                      </a:r>
                      <a:endParaRPr lang="de-CH" sz="1400" dirty="0"/>
                    </a:p>
                  </a:txBody>
                  <a:tcPr marL="0" marR="72000" marT="0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2021</a:t>
                      </a:r>
                      <a:endParaRPr lang="de-CH" sz="1400" dirty="0"/>
                    </a:p>
                  </a:txBody>
                  <a:tcPr marL="0" marR="72000" marT="0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2020</a:t>
                      </a:r>
                      <a:endParaRPr lang="de-CH" sz="1400" dirty="0"/>
                    </a:p>
                  </a:txBody>
                  <a:tcPr marL="0" marR="7200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2019</a:t>
                      </a:r>
                      <a:endParaRPr lang="de-CH" sz="1400" dirty="0"/>
                    </a:p>
                  </a:txBody>
                  <a:tcPr marL="0" marR="7200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2018</a:t>
                      </a:r>
                      <a:endParaRPr lang="de-CH" sz="1400" dirty="0"/>
                    </a:p>
                  </a:txBody>
                  <a:tcPr marL="0" marR="72000" marT="0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5766575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DE" sz="1400" dirty="0" err="1"/>
                        <a:t>Lorem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ipsum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dolor</a:t>
                      </a:r>
                      <a:endParaRPr lang="de-CH" sz="1400" dirty="0"/>
                    </a:p>
                  </a:txBody>
                  <a:tcPr marL="0" marR="72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1606</a:t>
                      </a:r>
                      <a:endParaRPr lang="de-CH" sz="1400" dirty="0"/>
                    </a:p>
                  </a:txBody>
                  <a:tcPr marL="0" marR="72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9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1678</a:t>
                      </a:r>
                      <a:endParaRPr lang="de-CH" sz="1400" dirty="0"/>
                    </a:p>
                  </a:txBody>
                  <a:tcPr marL="0" marR="7200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2072</a:t>
                      </a:r>
                      <a:endParaRPr lang="de-CH" sz="1400" dirty="0"/>
                    </a:p>
                  </a:txBody>
                  <a:tcPr marL="0" marR="7200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9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2196</a:t>
                      </a:r>
                      <a:endParaRPr lang="de-CH" sz="1400" dirty="0"/>
                    </a:p>
                  </a:txBody>
                  <a:tcPr marL="0" marR="7200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5759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CH" sz="1400" dirty="0" err="1"/>
                        <a:t>Excepteur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sint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occaecat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373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9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281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381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9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410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01866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nb-NO" sz="1400" dirty="0"/>
                        <a:t>Ut enim ad minim veniam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537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9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607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733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9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786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6272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CH" sz="1400" dirty="0" err="1"/>
                        <a:t>Nostrud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exercitation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365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9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425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506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9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559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11949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CH" sz="1400" dirty="0" err="1"/>
                        <a:t>Consectetur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adipiscing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elit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318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9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349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355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9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359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064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CH" sz="1400" dirty="0" err="1"/>
                        <a:t>Nim</a:t>
                      </a:r>
                      <a:r>
                        <a:rPr lang="de-CH" sz="1400" dirty="0"/>
                        <a:t> ad minim </a:t>
                      </a:r>
                      <a:r>
                        <a:rPr lang="de-CH" sz="1400" dirty="0" err="1"/>
                        <a:t>veniam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13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9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16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97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9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82</a:t>
                      </a:r>
                      <a:endParaRPr lang="de-CH" sz="1400" dirty="0"/>
                    </a:p>
                  </a:txBody>
                  <a:tcPr marL="0" marR="72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168459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87F48E-4D49-40AE-A9FC-A27213E0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0B16-1393-4DA3-BF7A-9DB054A32E5B}" type="datetime1">
              <a:rPr lang="de-CH" noProof="0" smtClean="0"/>
              <a:t>16.11.20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DF25AC-71F5-49EF-B424-0872223A9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10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529273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50A74-6ED2-41B3-AD63-74F89C44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err="1">
                <a:solidFill>
                  <a:srgbClr val="007A96"/>
                </a:solidFill>
                <a:latin typeface="DIN Next W1G Medium" panose="020B0503020203050203" pitchFamily="34" charset="0"/>
              </a:rPr>
              <a:t>Structure</a:t>
            </a:r>
            <a:endParaRPr lang="de-CH" sz="3600" dirty="0">
              <a:solidFill>
                <a:srgbClr val="007A96"/>
              </a:solidFill>
              <a:latin typeface="DIN Next W1G Medium" panose="020B0503020203050203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792F61-F3A1-4E2C-B0EE-9742603FD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text1</a:t>
            </a:r>
          </a:p>
          <a:p>
            <a:r>
              <a:rPr lang="de-DE" sz="2800" dirty="0"/>
              <a:t>text2</a:t>
            </a:r>
          </a:p>
          <a:p>
            <a:pPr marL="0" indent="0">
              <a:buNone/>
            </a:pPr>
            <a:endParaRPr lang="de-DE" dirty="0"/>
          </a:p>
          <a:p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08BFF2-5DEB-4FE4-A3E3-C18FD3A3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Center for Climat Systems Modeling C2SM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726846-AD64-4677-BEA5-D3BDD96C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/>
              <a:t>17.11.2020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65EC3-3ED3-4D21-AC3C-EAD0881B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</a:t>
            </a:fld>
            <a:endParaRPr lang="de-CH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F91587-119D-FD49-8E9E-97ED274C2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924" y="255106"/>
            <a:ext cx="1202407" cy="7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8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837140-56B7-432E-8671-4B63B23E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Center for Climat Systems Modeling C2SM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DB7874-B99C-4F6D-A86D-EA0EE8CA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/>
              <a:t>17.11.2020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20278B-D74F-421E-A3BD-EC66D583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3</a:t>
            </a:fld>
            <a:endParaRPr lang="de-CH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2ED076-8A7C-CF44-8825-72B647BF2940}"/>
              </a:ext>
            </a:extLst>
          </p:cNvPr>
          <p:cNvSpPr txBox="1"/>
          <p:nvPr/>
        </p:nvSpPr>
        <p:spPr>
          <a:xfrm>
            <a:off x="616346" y="129206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3600" dirty="0">
                <a:solidFill>
                  <a:srgbClr val="007A96"/>
                </a:solidFill>
                <a:latin typeface="DIN Next W1G Medium" panose="020B0503020203050203" pitchFamily="34" charset="0"/>
              </a:rPr>
              <a:t>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44DB0C-C6CE-FB4F-AF3B-48F6DC8D1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924" y="255106"/>
            <a:ext cx="1202407" cy="7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1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57BF2-5EC6-42D6-9F04-4237E99F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ein Zwischentitel,</a:t>
            </a:r>
            <a:br>
              <a:rPr lang="de-DE" dirty="0"/>
            </a:br>
            <a:r>
              <a:rPr lang="de-DE" dirty="0"/>
              <a:t>ggf. auch über zwei Zeilen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DD7CFF-BF36-47E4-8302-EBC181BD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Organisationseinheit verbal (Anpassung über «Einfügen» &gt; «Kopf- und Fusszeile …»)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EEA281-37DD-45CF-AABF-2BFEAD6C8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B1F4-8101-47A9-900D-90087ABFC38C}" type="datetime1">
              <a:rPr lang="de-CH" noProof="0" smtClean="0"/>
              <a:t>16.11.20</a:t>
            </a:fld>
            <a:endParaRPr lang="de-CH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B16F61-62BA-4FA3-89CE-2F599E6D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pPr/>
              <a:t>4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260357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AC9053-41CC-4EBA-A730-58DD0D8E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der Folientitel,</a:t>
            </a:r>
            <a:br>
              <a:rPr lang="de-DE" dirty="0"/>
            </a:br>
            <a:r>
              <a:rPr lang="de-DE" dirty="0"/>
              <a:t>ggf. auch über zwei Zeilen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C2DD8E-573B-4A0D-9060-584489CA8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Organisationseinheit verbal (Anpassung über «Einfügen» &gt; «Kopf- und Fusszeile …»)</a:t>
            </a:r>
          </a:p>
        </p:txBody>
      </p:sp>
      <p:pic>
        <p:nvPicPr>
          <p:cNvPr id="12" name="Bildplatzhalter 11" descr="Ein Bild, das Regal, Buch, drinnen, Person enthält.&#10;&#10;Automatisch generierte Beschreibung">
            <a:extLst>
              <a:ext uri="{FF2B5EF4-FFF2-40B4-BE49-F238E27FC236}">
                <a16:creationId xmlns:a16="http://schemas.microsoft.com/office/drawing/2014/main" id="{0ED8E4C9-281F-4A62-820C-2A48705794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" r="928"/>
          <a:stretch>
            <a:fillRect/>
          </a:stretch>
        </p:blipFill>
        <p:spPr/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54E79A-E11F-47DA-B257-C216C21E8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BC93-3123-4F71-BEBF-EF33A770D418}" type="datetime1">
              <a:rPr lang="de-CH" noProof="0" smtClean="0"/>
              <a:t>16.11.20</a:t>
            </a:fld>
            <a:endParaRPr lang="de-CH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28CB61-645C-48DB-9A5C-B65E441FF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5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27885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66CED2-8A44-4184-AB66-109ABD3F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Organisationseinheit verbal (Anpassung über «Einfügen» &gt; «Kopf- und Fusszeile …»)</a:t>
            </a:r>
          </a:p>
        </p:txBody>
      </p:sp>
      <p:pic>
        <p:nvPicPr>
          <p:cNvPr id="13" name="Bildplatzhalter 12" descr="Ein Bild, das Gerät, Stern enthält.&#10;&#10;Automatisch generierte Beschreibung">
            <a:extLst>
              <a:ext uri="{FF2B5EF4-FFF2-40B4-BE49-F238E27FC236}">
                <a16:creationId xmlns:a16="http://schemas.microsoft.com/office/drawing/2014/main" id="{36CB2F4D-D610-4510-9724-70450F029C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r="504"/>
          <a:stretch>
            <a:fillRect/>
          </a:stretch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8A7152-5E06-409E-958B-9EA7D82F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40E7-DDE6-43A5-A0AE-C471475F4BDC}" type="datetime1">
              <a:rPr lang="de-CH" noProof="0" smtClean="0"/>
              <a:t>16.11.20</a:t>
            </a:fld>
            <a:endParaRPr lang="de-CH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6FBACA-440F-4F76-AA55-D4C61561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6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71571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79B13-3C6D-410C-8179-6B3490718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der Folientitel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1C6779-ACCD-4204-B972-A9B259545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consectetur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, sed do </a:t>
            </a:r>
            <a:r>
              <a:rPr lang="de-CH" dirty="0" err="1"/>
              <a:t>eiusmod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incididunt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aliqua</a:t>
            </a:r>
            <a:r>
              <a:rPr lang="de-CH" dirty="0"/>
              <a:t>.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,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nostrud</a:t>
            </a:r>
            <a:r>
              <a:rPr lang="de-CH" dirty="0"/>
              <a:t> </a:t>
            </a:r>
            <a:r>
              <a:rPr lang="de-CH" dirty="0" err="1"/>
              <a:t>exercitation</a:t>
            </a:r>
            <a:r>
              <a:rPr lang="de-CH" dirty="0"/>
              <a:t> </a:t>
            </a:r>
            <a:r>
              <a:rPr lang="de-CH" dirty="0" err="1"/>
              <a:t>ullamco</a:t>
            </a:r>
            <a:r>
              <a:rPr lang="de-CH" dirty="0"/>
              <a:t> </a:t>
            </a:r>
            <a:r>
              <a:rPr lang="de-CH" dirty="0" err="1"/>
              <a:t>laboris</a:t>
            </a:r>
            <a:r>
              <a:rPr lang="de-CH" dirty="0"/>
              <a:t> nisi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aliquip</a:t>
            </a:r>
            <a:r>
              <a:rPr lang="de-CH" dirty="0"/>
              <a:t> ex </a:t>
            </a:r>
            <a:r>
              <a:rPr lang="de-CH" dirty="0" err="1"/>
              <a:t>ea</a:t>
            </a:r>
            <a:r>
              <a:rPr lang="de-CH" dirty="0"/>
              <a:t> commodo </a:t>
            </a:r>
            <a:r>
              <a:rPr lang="de-CH" dirty="0" err="1"/>
              <a:t>equat</a:t>
            </a:r>
            <a:r>
              <a:rPr lang="de-CH" dirty="0"/>
              <a:t>. </a:t>
            </a:r>
          </a:p>
          <a:p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,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nostrud</a:t>
            </a:r>
            <a:r>
              <a:rPr lang="de-CH" dirty="0"/>
              <a:t> </a:t>
            </a:r>
            <a:r>
              <a:rPr lang="de-CH" dirty="0" err="1"/>
              <a:t>exercitation</a:t>
            </a:r>
            <a:r>
              <a:rPr lang="de-CH" dirty="0"/>
              <a:t> </a:t>
            </a:r>
            <a:r>
              <a:rPr lang="de-CH" dirty="0" err="1"/>
              <a:t>ullamco</a:t>
            </a:r>
            <a:r>
              <a:rPr lang="de-CH" dirty="0"/>
              <a:t> </a:t>
            </a:r>
            <a:r>
              <a:rPr lang="de-CH" dirty="0" err="1"/>
              <a:t>laboris</a:t>
            </a:r>
            <a:r>
              <a:rPr lang="de-CH" dirty="0"/>
              <a:t> nisi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aliquip</a:t>
            </a:r>
            <a:r>
              <a:rPr lang="de-CH" dirty="0"/>
              <a:t> ex </a:t>
            </a:r>
            <a:r>
              <a:rPr lang="de-CH" dirty="0" err="1"/>
              <a:t>ea</a:t>
            </a:r>
            <a:r>
              <a:rPr lang="de-CH" dirty="0"/>
              <a:t> commodo </a:t>
            </a:r>
            <a:r>
              <a:rPr lang="de-CH" dirty="0" err="1"/>
              <a:t>equat</a:t>
            </a:r>
            <a:r>
              <a:rPr lang="de-CH" dirty="0"/>
              <a:t>. Duis </a:t>
            </a:r>
            <a:r>
              <a:rPr lang="de-CH" dirty="0" err="1"/>
              <a:t>aute</a:t>
            </a:r>
            <a:r>
              <a:rPr lang="de-CH" dirty="0"/>
              <a:t> </a:t>
            </a:r>
            <a:r>
              <a:rPr lang="de-CH" dirty="0" err="1"/>
              <a:t>irure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in </a:t>
            </a:r>
            <a:r>
              <a:rPr lang="de-CH" dirty="0" err="1"/>
              <a:t>reprehenderit</a:t>
            </a:r>
            <a:r>
              <a:rPr lang="de-CH" dirty="0"/>
              <a:t> in </a:t>
            </a:r>
            <a:r>
              <a:rPr lang="de-CH" dirty="0" err="1"/>
              <a:t>voluptate</a:t>
            </a:r>
            <a:r>
              <a:rPr lang="de-CH" dirty="0"/>
              <a:t> </a:t>
            </a:r>
            <a:r>
              <a:rPr lang="de-CH" dirty="0" err="1"/>
              <a:t>velit</a:t>
            </a:r>
            <a:r>
              <a:rPr lang="de-CH" dirty="0"/>
              <a:t> esse </a:t>
            </a:r>
            <a:r>
              <a:rPr lang="de-CH" dirty="0" err="1"/>
              <a:t>cillum</a:t>
            </a:r>
            <a:r>
              <a:rPr lang="de-CH" dirty="0"/>
              <a:t> </a:t>
            </a:r>
            <a:r>
              <a:rPr lang="de-CH" dirty="0" err="1"/>
              <a:t>dolore</a:t>
            </a:r>
            <a:r>
              <a:rPr lang="de-CH" dirty="0"/>
              <a:t>.</a:t>
            </a:r>
          </a:p>
          <a:p>
            <a:r>
              <a:rPr lang="de-CH" dirty="0" err="1"/>
              <a:t>Excepteur</a:t>
            </a:r>
            <a:r>
              <a:rPr lang="de-CH" dirty="0"/>
              <a:t> </a:t>
            </a:r>
            <a:r>
              <a:rPr lang="de-CH" dirty="0" err="1"/>
              <a:t>sint</a:t>
            </a:r>
            <a:r>
              <a:rPr lang="de-CH" dirty="0"/>
              <a:t> </a:t>
            </a:r>
            <a:r>
              <a:rPr lang="de-CH" dirty="0" err="1"/>
              <a:t>occaecat</a:t>
            </a:r>
            <a:r>
              <a:rPr lang="de-CH" dirty="0"/>
              <a:t> cupidatat non </a:t>
            </a:r>
            <a:r>
              <a:rPr lang="de-CH" dirty="0" err="1"/>
              <a:t>proident</a:t>
            </a:r>
            <a:r>
              <a:rPr lang="de-CH" dirty="0"/>
              <a:t>, </a:t>
            </a:r>
            <a:r>
              <a:rPr lang="de-CH" dirty="0" err="1"/>
              <a:t>sunt</a:t>
            </a:r>
            <a:r>
              <a:rPr lang="de-CH" dirty="0"/>
              <a:t> in culpa </a:t>
            </a:r>
            <a:r>
              <a:rPr lang="de-CH" dirty="0" err="1"/>
              <a:t>qui</a:t>
            </a:r>
            <a:r>
              <a:rPr lang="de-CH" dirty="0"/>
              <a:t> </a:t>
            </a:r>
            <a:r>
              <a:rPr lang="de-CH" dirty="0" err="1"/>
              <a:t>officia</a:t>
            </a:r>
            <a:r>
              <a:rPr lang="de-CH" dirty="0"/>
              <a:t> </a:t>
            </a:r>
            <a:r>
              <a:rPr lang="de-CH" dirty="0" err="1"/>
              <a:t>deserunt</a:t>
            </a:r>
            <a:r>
              <a:rPr lang="de-CH" dirty="0"/>
              <a:t> </a:t>
            </a:r>
            <a:r>
              <a:rPr lang="de-CH" dirty="0" err="1"/>
              <a:t>mollit</a:t>
            </a:r>
            <a:r>
              <a:rPr lang="de-CH" dirty="0"/>
              <a:t> </a:t>
            </a:r>
            <a:r>
              <a:rPr lang="de-CH" dirty="0" err="1"/>
              <a:t>anim</a:t>
            </a:r>
            <a:r>
              <a:rPr lang="de-CH" dirty="0"/>
              <a:t> </a:t>
            </a:r>
            <a:r>
              <a:rPr lang="de-CH" dirty="0" err="1"/>
              <a:t>id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laborum</a:t>
            </a:r>
            <a:r>
              <a:rPr lang="de-CH" dirty="0"/>
              <a:t>.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,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nostrud</a:t>
            </a:r>
            <a:r>
              <a:rPr lang="de-CH" dirty="0"/>
              <a:t> </a:t>
            </a:r>
            <a:r>
              <a:rPr lang="de-CH" dirty="0" err="1"/>
              <a:t>exercitation</a:t>
            </a:r>
            <a:r>
              <a:rPr lang="de-CH" dirty="0"/>
              <a:t> </a:t>
            </a:r>
            <a:r>
              <a:rPr lang="de-CH" dirty="0" err="1"/>
              <a:t>ullamco</a:t>
            </a:r>
            <a:r>
              <a:rPr lang="de-CH" dirty="0"/>
              <a:t> </a:t>
            </a:r>
            <a:r>
              <a:rPr lang="de-CH" dirty="0" err="1"/>
              <a:t>laboris</a:t>
            </a:r>
            <a:r>
              <a:rPr lang="de-CH" dirty="0"/>
              <a:t> nisi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aliquip</a:t>
            </a:r>
            <a:r>
              <a:rPr lang="de-CH" dirty="0"/>
              <a:t> ex.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F6FD95-BB89-40C0-BC74-30458C4F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Organisationseinheit verbal (Anpassung über «Einfügen» &gt; «Kopf- und Fusszeile …»)</a:t>
            </a:r>
          </a:p>
        </p:txBody>
      </p:sp>
      <p:pic>
        <p:nvPicPr>
          <p:cNvPr id="13" name="Bildplatzhalter 12" descr="Ein Bild, das Gebäude, hängend, Fahrrad, sitzend enthält.&#10;&#10;Automatisch generierte Beschreibung">
            <a:extLst>
              <a:ext uri="{FF2B5EF4-FFF2-40B4-BE49-F238E27FC236}">
                <a16:creationId xmlns:a16="http://schemas.microsoft.com/office/drawing/2014/main" id="{B5969189-6505-437E-803B-998CD9CEF1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526"/>
          <a:stretch>
            <a:fillRect/>
          </a:stretch>
        </p:blipFill>
        <p:spPr/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61EB33-26DA-4BFB-9717-A85E7FB5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C91E-3D15-489E-88AC-F4CF14186460}" type="datetime1">
              <a:rPr lang="de-CH" noProof="0" smtClean="0"/>
              <a:t>16.11.20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2CD38D-E3F5-46D6-96B1-4BEB06DA8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7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552364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7DD576-086D-4B8E-8EA7-96DBD842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der Folientitel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32D83E-24ED-4BAB-928B-65865CDB0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/>
              <a:t>Kombination Bild und Text</a:t>
            </a:r>
          </a:p>
          <a:p>
            <a:pPr marL="0" indent="0">
              <a:buNone/>
            </a:pPr>
            <a:r>
              <a:rPr lang="de-CH" dirty="0"/>
              <a:t>Lauftext.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consectetur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, sed do </a:t>
            </a:r>
            <a:r>
              <a:rPr lang="de-CH" dirty="0" err="1"/>
              <a:t>eiusmod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1F9BBF-6392-4D0B-BC48-EA50450A2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Organisationseinheit verbal (Anpassung über «Einfügen» &gt; «Kopf- und Fusszeile …»)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FCF71FFE-CA66-4F13-988C-CC5FD6C24A3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5" name="Bildplatzhalter 24" descr="Ein Bild, das drinnen, Person, stehend, Gebäude enthält.&#10;&#10;Automatisch generierte Beschreibung">
            <a:extLst>
              <a:ext uri="{FF2B5EF4-FFF2-40B4-BE49-F238E27FC236}">
                <a16:creationId xmlns:a16="http://schemas.microsoft.com/office/drawing/2014/main" id="{CD3BE92B-899D-4B9F-8994-5D652B37B0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/>
          <a:stretch/>
        </p:blipFill>
        <p:spPr>
          <a:xfrm>
            <a:off x="731838" y="1412875"/>
            <a:ext cx="5256000" cy="3420000"/>
          </a:xfrm>
        </p:spPr>
      </p:pic>
      <p:pic>
        <p:nvPicPr>
          <p:cNvPr id="27" name="Bildplatzhalter 26" descr="Ein Bild, das Gebäude, Person, Mann, sitzend enthält.&#10;&#10;Automatisch generierte Beschreibung">
            <a:extLst>
              <a:ext uri="{FF2B5EF4-FFF2-40B4-BE49-F238E27FC236}">
                <a16:creationId xmlns:a16="http://schemas.microsoft.com/office/drawing/2014/main" id="{CA3839ED-5229-40EB-B896-D93F17E58A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r="127"/>
          <a:stretch>
            <a:fillRect/>
          </a:stretch>
        </p:blipFill>
        <p:spPr/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113A63-4145-4707-821A-FA76EE3B1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7549-70D8-4321-99AC-E5DE2EA9D0FE}" type="datetime1">
              <a:rPr lang="de-CH" noProof="0" smtClean="0"/>
              <a:t>16.11.20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B5D301-0255-4560-B6D4-207099C6C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8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709668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967E9-D721-4AAB-B1BE-E191FA61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steht der Folientitel,</a:t>
            </a:r>
            <a:br>
              <a:rPr lang="de-DE" dirty="0"/>
            </a:br>
            <a:r>
              <a:rPr lang="de-DE" dirty="0"/>
              <a:t>ggf. auch über zwei Zeilen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C67D2E-7487-43A9-B734-0DEEE96D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/>
              <a:t>Kombination Bild und Text</a:t>
            </a:r>
          </a:p>
          <a:p>
            <a:pPr marL="0" indent="0">
              <a:buNone/>
            </a:pPr>
            <a:r>
              <a:rPr lang="de-CH" dirty="0"/>
              <a:t>Lauftext.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consectetur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, sed do </a:t>
            </a:r>
            <a:r>
              <a:rPr lang="de-CH" dirty="0" err="1"/>
              <a:t>eiusmod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incididunt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aliqua</a:t>
            </a:r>
            <a:r>
              <a:rPr lang="de-CH" dirty="0"/>
              <a:t>.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,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nostrud</a:t>
            </a:r>
            <a:r>
              <a:rPr lang="de-CH" dirty="0"/>
              <a:t> </a:t>
            </a:r>
            <a:r>
              <a:rPr lang="de-CH" dirty="0" err="1"/>
              <a:t>exercitation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BED435-3CF3-4C2B-B76E-D293C75E3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Organisationseinheit verbal (Anpassung über «Einfügen» &gt; «Kopf- und Fusszeile …»)</a:t>
            </a:r>
          </a:p>
        </p:txBody>
      </p:sp>
      <p:pic>
        <p:nvPicPr>
          <p:cNvPr id="27" name="Bildplatzhalter 26" descr="Ein Bild, das Fenster, Person, drinnen, suchend enthält.&#10;&#10;Automatisch generierte Beschreibung">
            <a:extLst>
              <a:ext uri="{FF2B5EF4-FFF2-40B4-BE49-F238E27FC236}">
                <a16:creationId xmlns:a16="http://schemas.microsoft.com/office/drawing/2014/main" id="{43ED9C4A-9DF2-40BA-831C-963F88C39E5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r="489"/>
          <a:stretch>
            <a:fillRect/>
          </a:stretch>
        </p:blipFill>
        <p:spPr/>
      </p:pic>
      <p:pic>
        <p:nvPicPr>
          <p:cNvPr id="23" name="Bildplatzhalter 22" descr="Ein Bild, das drinnen, Tisch, Tasse, sitzend enthält.&#10;&#10;Automatisch generierte Beschreibung">
            <a:extLst>
              <a:ext uri="{FF2B5EF4-FFF2-40B4-BE49-F238E27FC236}">
                <a16:creationId xmlns:a16="http://schemas.microsoft.com/office/drawing/2014/main" id="{1928DBF4-6834-46AD-8176-8523F4E3E0F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" r="2403"/>
          <a:stretch/>
        </p:blipFill>
        <p:spPr>
          <a:xfrm>
            <a:off x="4385999" y="1414800"/>
            <a:ext cx="3420000" cy="2484000"/>
          </a:xfrm>
        </p:spPr>
      </p:pic>
      <p:pic>
        <p:nvPicPr>
          <p:cNvPr id="25" name="Bildplatzhalter 24" descr="Ein Bild, das Person, Mann, drinnen, Kühlschrank enthält.&#10;&#10;Automatisch generierte Beschreibung">
            <a:extLst>
              <a:ext uri="{FF2B5EF4-FFF2-40B4-BE49-F238E27FC236}">
                <a16:creationId xmlns:a16="http://schemas.microsoft.com/office/drawing/2014/main" id="{91999250-CA9F-48D7-8A50-D3D4BC00F9B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" r="252"/>
          <a:stretch>
            <a:fillRect/>
          </a:stretch>
        </p:blipFill>
        <p:spPr/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DD72CB-F104-4DE7-8E0E-740091A20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6EA8-EE07-48E2-8DDC-098111D5B80F}" type="datetime1">
              <a:rPr lang="de-CH" noProof="0" smtClean="0"/>
              <a:t>16.11.20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85790D-0071-457D-86B5-CFCB0B92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9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367815005"/>
      </p:ext>
    </p:extLst>
  </p:cSld>
  <p:clrMapOvr>
    <a:masterClrMapping/>
  </p:clrMapOvr>
</p:sld>
</file>

<file path=ppt/theme/theme1.xml><?xml version="1.0" encoding="utf-8"?>
<a:theme xmlns:a="http://schemas.openxmlformats.org/drawingml/2006/main" name="ETH Zürich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1">
      <a:srgbClr val="1F407A"/>
    </a:custClr>
    <a:custClr name="ETH 2">
      <a:srgbClr val="485A2C"/>
    </a:custClr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F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FB99271-452E-48CD-845E-0D90CFBF7F79}" vid="{F81E789F-9506-4311-B5E1-6F1B690D5174}"/>
    </a:ext>
  </a:extLst>
</a:theme>
</file>

<file path=ppt/theme/theme2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1">
      <a:srgbClr val="1F407A"/>
    </a:custClr>
    <a:custClr name="ETH 2">
      <a:srgbClr val="485A2C"/>
    </a:custClr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F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ETH Zürich</Template>
  <TotalTime>1630</TotalTime>
  <Words>412</Words>
  <Application>Microsoft Macintosh PowerPoint</Application>
  <PresentationFormat>Widescreen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DIN Next W1G</vt:lpstr>
      <vt:lpstr>DIN Next W1G Medium</vt:lpstr>
      <vt:lpstr>Symbol</vt:lpstr>
      <vt:lpstr>ETH Zürich</vt:lpstr>
      <vt:lpstr>Title </vt:lpstr>
      <vt:lpstr>Structure</vt:lpstr>
      <vt:lpstr>PowerPoint Presentation</vt:lpstr>
      <vt:lpstr>Hier steht ein Zwischentitel, ggf. auch über zwei Zeilen</vt:lpstr>
      <vt:lpstr>Hier steht der Folientitel, ggf. auch über zwei Zeilen</vt:lpstr>
      <vt:lpstr>PowerPoint Presentation</vt:lpstr>
      <vt:lpstr>Hier steht der Folientitel</vt:lpstr>
      <vt:lpstr>Hier steht der Folientitel</vt:lpstr>
      <vt:lpstr>Hier steht der Folientitel, ggf. auch über zwei Zeilen</vt:lpstr>
      <vt:lpstr>Hier steht der Folientitel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</dc:title>
  <dc:creator>Christina Schnadt Poberaj</dc:creator>
  <cp:lastModifiedBy>Christina Schnadt Poberaj</cp:lastModifiedBy>
  <cp:revision>44</cp:revision>
  <dcterms:created xsi:type="dcterms:W3CDTF">2020-11-13T19:06:24Z</dcterms:created>
  <dcterms:modified xsi:type="dcterms:W3CDTF">2020-11-16T13:05:58Z</dcterms:modified>
</cp:coreProperties>
</file>