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60"/>
  </p:notesMasterIdLst>
  <p:handoutMasterIdLst>
    <p:handoutMasterId r:id="rId61"/>
  </p:handoutMasterIdLst>
  <p:sldIdLst>
    <p:sldId id="459" r:id="rId2"/>
    <p:sldId id="336" r:id="rId3"/>
    <p:sldId id="329" r:id="rId4"/>
    <p:sldId id="330" r:id="rId5"/>
    <p:sldId id="309" r:id="rId6"/>
    <p:sldId id="463" r:id="rId7"/>
    <p:sldId id="458" r:id="rId8"/>
    <p:sldId id="455" r:id="rId9"/>
    <p:sldId id="464" r:id="rId10"/>
    <p:sldId id="465" r:id="rId11"/>
    <p:sldId id="466" r:id="rId12"/>
    <p:sldId id="468" r:id="rId13"/>
    <p:sldId id="469" r:id="rId14"/>
    <p:sldId id="332" r:id="rId15"/>
    <p:sldId id="333" r:id="rId16"/>
    <p:sldId id="403" r:id="rId17"/>
    <p:sldId id="480" r:id="rId18"/>
    <p:sldId id="481" r:id="rId19"/>
    <p:sldId id="482" r:id="rId20"/>
    <p:sldId id="483" r:id="rId21"/>
    <p:sldId id="334" r:id="rId22"/>
    <p:sldId id="338" r:id="rId23"/>
    <p:sldId id="416" r:id="rId24"/>
    <p:sldId id="451" r:id="rId25"/>
    <p:sldId id="452" r:id="rId26"/>
    <p:sldId id="477" r:id="rId27"/>
    <p:sldId id="419" r:id="rId28"/>
    <p:sldId id="420" r:id="rId29"/>
    <p:sldId id="421" r:id="rId30"/>
    <p:sldId id="422" r:id="rId31"/>
    <p:sldId id="423" r:id="rId32"/>
    <p:sldId id="424" r:id="rId33"/>
    <p:sldId id="425" r:id="rId34"/>
    <p:sldId id="426" r:id="rId35"/>
    <p:sldId id="427" r:id="rId36"/>
    <p:sldId id="478" r:id="rId37"/>
    <p:sldId id="430" r:id="rId38"/>
    <p:sldId id="431" r:id="rId39"/>
    <p:sldId id="432" r:id="rId40"/>
    <p:sldId id="433" r:id="rId41"/>
    <p:sldId id="434" r:id="rId42"/>
    <p:sldId id="435" r:id="rId43"/>
    <p:sldId id="436" r:id="rId44"/>
    <p:sldId id="439" r:id="rId45"/>
    <p:sldId id="440" r:id="rId46"/>
    <p:sldId id="441" r:id="rId47"/>
    <p:sldId id="442" r:id="rId48"/>
    <p:sldId id="443" r:id="rId49"/>
    <p:sldId id="444" r:id="rId50"/>
    <p:sldId id="445" r:id="rId51"/>
    <p:sldId id="446" r:id="rId52"/>
    <p:sldId id="447" r:id="rId53"/>
    <p:sldId id="448" r:id="rId54"/>
    <p:sldId id="449" r:id="rId55"/>
    <p:sldId id="450" r:id="rId56"/>
    <p:sldId id="479" r:id="rId57"/>
    <p:sldId id="401" r:id="rId58"/>
    <p:sldId id="470" r:id="rId59"/>
  </p:sldIdLst>
  <p:sldSz cx="9144000" cy="6858000" type="screen4x3"/>
  <p:notesSz cx="6781800" cy="9918700"/>
  <p:defaultTextStyle>
    <a:defPPr>
      <a:defRPr lang="en-GB"/>
    </a:defPPr>
    <a:lvl1pPr algn="l" rtl="0" eaLnBrk="0" fontAlgn="base" hangingPunct="0">
      <a:spcBef>
        <a:spcPct val="0"/>
      </a:spcBef>
      <a:spcAft>
        <a:spcPct val="0"/>
      </a:spcAft>
      <a:defRPr b="1" kern="1200">
        <a:solidFill>
          <a:schemeClr val="tx1"/>
        </a:solidFill>
        <a:latin typeface="Verdana" panose="020B060403050404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b="1" kern="1200">
        <a:solidFill>
          <a:schemeClr val="tx1"/>
        </a:solidFill>
        <a:latin typeface="Verdan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b="1" kern="1200">
        <a:solidFill>
          <a:schemeClr val="tx1"/>
        </a:solidFill>
        <a:latin typeface="Verdan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b="1" kern="1200">
        <a:solidFill>
          <a:schemeClr val="tx1"/>
        </a:solidFill>
        <a:latin typeface="Verdan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b="1" kern="1200">
        <a:solidFill>
          <a:schemeClr val="tx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b="1" kern="1200">
        <a:solidFill>
          <a:schemeClr val="tx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b="1" kern="1200">
        <a:solidFill>
          <a:schemeClr val="tx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b="1" kern="1200">
        <a:solidFill>
          <a:schemeClr val="tx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b="1" kern="1200">
        <a:solidFill>
          <a:schemeClr val="tx1"/>
        </a:solidFill>
        <a:latin typeface="Verdana" panose="020B060403050404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9696"/>
    <a:srgbClr val="4D4D4D"/>
    <a:srgbClr val="FFFF9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01" autoAdjust="0"/>
    <p:restoredTop sz="79287" autoAdjust="0"/>
  </p:normalViewPr>
  <p:slideViewPr>
    <p:cSldViewPr>
      <p:cViewPr varScale="1">
        <p:scale>
          <a:sx n="57" d="100"/>
          <a:sy n="57" d="100"/>
        </p:scale>
        <p:origin x="1560" y="4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0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A9836665-791C-49D0-91CF-7D3DEE110E53}"/>
              </a:ext>
            </a:extLst>
          </p:cNvPr>
          <p:cNvSpPr>
            <a:spLocks noGrp="1" noChangeArrowheads="1"/>
          </p:cNvSpPr>
          <p:nvPr>
            <p:ph type="hdr" sz="quarter"/>
          </p:nvPr>
        </p:nvSpPr>
        <p:spPr bwMode="auto">
          <a:xfrm>
            <a:off x="0" y="0"/>
            <a:ext cx="293846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0">
                <a:latin typeface="Verdana" pitchFamily="4" charset="0"/>
                <a:ea typeface="ＭＳ Ｐゴシック" pitchFamily="4" charset="-128"/>
              </a:defRPr>
            </a:lvl1pPr>
          </a:lstStyle>
          <a:p>
            <a:pPr>
              <a:defRPr/>
            </a:pPr>
            <a:endParaRPr lang="hu-HU" altLang="hu-HU"/>
          </a:p>
        </p:txBody>
      </p:sp>
      <p:sp>
        <p:nvSpPr>
          <p:cNvPr id="112643" name="Rectangle 3">
            <a:extLst>
              <a:ext uri="{FF2B5EF4-FFF2-40B4-BE49-F238E27FC236}">
                <a16:creationId xmlns:a16="http://schemas.microsoft.com/office/drawing/2014/main" id="{6FCA6040-ACD8-4905-92AE-B786A4F4BC9D}"/>
              </a:ext>
            </a:extLst>
          </p:cNvPr>
          <p:cNvSpPr>
            <a:spLocks noGrp="1" noChangeArrowheads="1"/>
          </p:cNvSpPr>
          <p:nvPr>
            <p:ph type="dt" sz="quarter" idx="1"/>
          </p:nvPr>
        </p:nvSpPr>
        <p:spPr bwMode="auto">
          <a:xfrm>
            <a:off x="3841750" y="0"/>
            <a:ext cx="293846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latin typeface="Verdana" pitchFamily="4" charset="0"/>
                <a:ea typeface="ＭＳ Ｐゴシック" pitchFamily="4" charset="-128"/>
              </a:defRPr>
            </a:lvl1pPr>
          </a:lstStyle>
          <a:p>
            <a:pPr>
              <a:defRPr/>
            </a:pPr>
            <a:endParaRPr lang="hu-HU" altLang="hu-HU"/>
          </a:p>
        </p:txBody>
      </p:sp>
      <p:sp>
        <p:nvSpPr>
          <p:cNvPr id="112644" name="Rectangle 4">
            <a:extLst>
              <a:ext uri="{FF2B5EF4-FFF2-40B4-BE49-F238E27FC236}">
                <a16:creationId xmlns:a16="http://schemas.microsoft.com/office/drawing/2014/main" id="{FB5D059A-E2E5-4641-BCFB-6CE9E5C07D26}"/>
              </a:ext>
            </a:extLst>
          </p:cNvPr>
          <p:cNvSpPr>
            <a:spLocks noGrp="1" noChangeArrowheads="1"/>
          </p:cNvSpPr>
          <p:nvPr>
            <p:ph type="ftr" sz="quarter" idx="2"/>
          </p:nvPr>
        </p:nvSpPr>
        <p:spPr bwMode="auto">
          <a:xfrm>
            <a:off x="0" y="9421813"/>
            <a:ext cx="293846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a:latin typeface="Verdana" pitchFamily="4" charset="0"/>
                <a:ea typeface="ＭＳ Ｐゴシック" pitchFamily="4" charset="-128"/>
              </a:defRPr>
            </a:lvl1pPr>
          </a:lstStyle>
          <a:p>
            <a:pPr>
              <a:defRPr/>
            </a:pPr>
            <a:endParaRPr lang="hu-HU" altLang="hu-HU"/>
          </a:p>
        </p:txBody>
      </p:sp>
      <p:sp>
        <p:nvSpPr>
          <p:cNvPr id="112645" name="Rectangle 5">
            <a:extLst>
              <a:ext uri="{FF2B5EF4-FFF2-40B4-BE49-F238E27FC236}">
                <a16:creationId xmlns:a16="http://schemas.microsoft.com/office/drawing/2014/main" id="{50AA6F77-762A-481B-8B37-DFA56B432023}"/>
              </a:ext>
            </a:extLst>
          </p:cNvPr>
          <p:cNvSpPr>
            <a:spLocks noGrp="1" noChangeArrowheads="1"/>
          </p:cNvSpPr>
          <p:nvPr>
            <p:ph type="sldNum" sz="quarter" idx="3"/>
          </p:nvPr>
        </p:nvSpPr>
        <p:spPr bwMode="auto">
          <a:xfrm>
            <a:off x="3841750" y="9421813"/>
            <a:ext cx="293846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lvl1pPr>
          </a:lstStyle>
          <a:p>
            <a:fld id="{2C8DD6AC-8C49-4793-A487-E15EBC0E19C6}" type="slidenum">
              <a:rPr lang="en-GB" altLang="hu-HU"/>
              <a:pPr/>
              <a:t>‹#›</a:t>
            </a:fld>
            <a:endParaRPr lang="en-GB" altLang="hu-HU"/>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F5A91573-9A54-4B98-9B22-8512013B2DCC}"/>
              </a:ext>
            </a:extLst>
          </p:cNvPr>
          <p:cNvSpPr>
            <a:spLocks noGrp="1" noChangeArrowheads="1"/>
          </p:cNvSpPr>
          <p:nvPr>
            <p:ph type="hdr" sz="quarter"/>
          </p:nvPr>
        </p:nvSpPr>
        <p:spPr bwMode="auto">
          <a:xfrm>
            <a:off x="0" y="0"/>
            <a:ext cx="293846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0">
                <a:latin typeface="Verdana" pitchFamily="4" charset="0"/>
                <a:ea typeface="ＭＳ Ｐゴシック" pitchFamily="4" charset="-128"/>
              </a:defRPr>
            </a:lvl1pPr>
          </a:lstStyle>
          <a:p>
            <a:pPr>
              <a:defRPr/>
            </a:pPr>
            <a:endParaRPr lang="hu-HU" altLang="hu-HU"/>
          </a:p>
        </p:txBody>
      </p:sp>
      <p:sp>
        <p:nvSpPr>
          <p:cNvPr id="37891" name="Rectangle 3">
            <a:extLst>
              <a:ext uri="{FF2B5EF4-FFF2-40B4-BE49-F238E27FC236}">
                <a16:creationId xmlns:a16="http://schemas.microsoft.com/office/drawing/2014/main" id="{C2F7DE36-72F4-401C-8927-1284BD527FA0}"/>
              </a:ext>
            </a:extLst>
          </p:cNvPr>
          <p:cNvSpPr>
            <a:spLocks noGrp="1" noChangeArrowheads="1"/>
          </p:cNvSpPr>
          <p:nvPr>
            <p:ph type="dt" idx="1"/>
          </p:nvPr>
        </p:nvSpPr>
        <p:spPr bwMode="auto">
          <a:xfrm>
            <a:off x="3841750" y="0"/>
            <a:ext cx="293846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latin typeface="Verdana" pitchFamily="4" charset="0"/>
                <a:ea typeface="ＭＳ Ｐゴシック" pitchFamily="4" charset="-128"/>
              </a:defRPr>
            </a:lvl1pPr>
          </a:lstStyle>
          <a:p>
            <a:pPr>
              <a:defRPr/>
            </a:pPr>
            <a:endParaRPr lang="hu-HU" altLang="hu-HU"/>
          </a:p>
        </p:txBody>
      </p:sp>
      <p:sp>
        <p:nvSpPr>
          <p:cNvPr id="70660" name="Rectangle 4">
            <a:extLst>
              <a:ext uri="{FF2B5EF4-FFF2-40B4-BE49-F238E27FC236}">
                <a16:creationId xmlns:a16="http://schemas.microsoft.com/office/drawing/2014/main" id="{98C506E6-806C-47C5-A926-5D9F473CAC20}"/>
              </a:ext>
            </a:extLst>
          </p:cNvPr>
          <p:cNvSpPr>
            <a:spLocks noGrp="1" noRot="1" noChangeAspect="1" noChangeArrowheads="1" noTextEdit="1"/>
          </p:cNvSpPr>
          <p:nvPr>
            <p:ph type="sldImg" idx="2"/>
          </p:nvPr>
        </p:nvSpPr>
        <p:spPr bwMode="auto">
          <a:xfrm>
            <a:off x="911225" y="744538"/>
            <a:ext cx="4959350" cy="37195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3" name="Rectangle 5">
            <a:extLst>
              <a:ext uri="{FF2B5EF4-FFF2-40B4-BE49-F238E27FC236}">
                <a16:creationId xmlns:a16="http://schemas.microsoft.com/office/drawing/2014/main" id="{E9EAB720-60CC-4F9C-AE14-9C7E618A54CA}"/>
              </a:ext>
            </a:extLst>
          </p:cNvPr>
          <p:cNvSpPr>
            <a:spLocks noGrp="1" noChangeArrowheads="1"/>
          </p:cNvSpPr>
          <p:nvPr>
            <p:ph type="body" sz="quarter" idx="3"/>
          </p:nvPr>
        </p:nvSpPr>
        <p:spPr bwMode="auto">
          <a:xfrm>
            <a:off x="677863" y="4711700"/>
            <a:ext cx="5426075" cy="44624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7894" name="Rectangle 6">
            <a:extLst>
              <a:ext uri="{FF2B5EF4-FFF2-40B4-BE49-F238E27FC236}">
                <a16:creationId xmlns:a16="http://schemas.microsoft.com/office/drawing/2014/main" id="{2BB96950-F916-4702-88EE-1C43DAEC928A}"/>
              </a:ext>
            </a:extLst>
          </p:cNvPr>
          <p:cNvSpPr>
            <a:spLocks noGrp="1" noChangeArrowheads="1"/>
          </p:cNvSpPr>
          <p:nvPr>
            <p:ph type="ftr" sz="quarter" idx="4"/>
          </p:nvPr>
        </p:nvSpPr>
        <p:spPr bwMode="auto">
          <a:xfrm>
            <a:off x="0" y="9421813"/>
            <a:ext cx="293846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a:latin typeface="Verdana" pitchFamily="4" charset="0"/>
                <a:ea typeface="ＭＳ Ｐゴシック" pitchFamily="4" charset="-128"/>
              </a:defRPr>
            </a:lvl1pPr>
          </a:lstStyle>
          <a:p>
            <a:pPr>
              <a:defRPr/>
            </a:pPr>
            <a:endParaRPr lang="hu-HU" altLang="hu-HU"/>
          </a:p>
        </p:txBody>
      </p:sp>
      <p:sp>
        <p:nvSpPr>
          <p:cNvPr id="37895" name="Rectangle 7">
            <a:extLst>
              <a:ext uri="{FF2B5EF4-FFF2-40B4-BE49-F238E27FC236}">
                <a16:creationId xmlns:a16="http://schemas.microsoft.com/office/drawing/2014/main" id="{21907EB0-4A87-4E21-BA8B-B17D779C91B1}"/>
              </a:ext>
            </a:extLst>
          </p:cNvPr>
          <p:cNvSpPr>
            <a:spLocks noGrp="1" noChangeArrowheads="1"/>
          </p:cNvSpPr>
          <p:nvPr>
            <p:ph type="sldNum" sz="quarter" idx="5"/>
          </p:nvPr>
        </p:nvSpPr>
        <p:spPr bwMode="auto">
          <a:xfrm>
            <a:off x="3841750" y="9421813"/>
            <a:ext cx="293846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lvl1pPr>
          </a:lstStyle>
          <a:p>
            <a:fld id="{3BA38248-BAAA-4623-9FD2-1EDB54661C55}" type="slidenum">
              <a:rPr lang="en-GB" altLang="hu-HU"/>
              <a:pPr/>
              <a:t>‹#›</a:t>
            </a:fld>
            <a:endParaRPr lang="en-GB" altLang="hu-H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34"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Verdana" pitchFamily="34"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Verdana" pitchFamily="34"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Verdana" pitchFamily="34"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Verdana" pitchFamily="34"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s://en.wikipedia.org/wiki/Scholasticism" TargetMode="External"/><Relationship Id="rId3" Type="http://schemas.openxmlformats.org/officeDocument/2006/relationships/hyperlink" Target="https://en.wikipedia.org/wiki/Latin_language" TargetMode="External"/><Relationship Id="rId7" Type="http://schemas.openxmlformats.org/officeDocument/2006/relationships/hyperlink" Target="https://en.wikipedia.org/wiki/William_of_Ockham"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en.wikipedia.org/wiki/Franciscan" TargetMode="External"/><Relationship Id="rId5" Type="http://schemas.openxmlformats.org/officeDocument/2006/relationships/hyperlink" Target="https://en.wikipedia.org/wiki/Hypothesis" TargetMode="External"/><Relationship Id="rId4" Type="http://schemas.openxmlformats.org/officeDocument/2006/relationships/hyperlink" Target="https://en.wikipedia.org/wiki/Principle" TargetMode="External"/><Relationship Id="rId9" Type="http://schemas.openxmlformats.org/officeDocument/2006/relationships/hyperlink" Target="https://en.wikipedia.org/wiki/Catholic_theology"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61F64A99-86A6-4C73-B177-7267FD683D7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Verdana" panose="020B0604030504040204" pitchFamily="34" charset="0"/>
                <a:ea typeface="ＭＳ Ｐゴシック" panose="020B0600070205080204" pitchFamily="34" charset="-128"/>
              </a:defRPr>
            </a:lvl1pPr>
            <a:lvl2pPr marL="37931725" indent="-37474525">
              <a:spcBef>
                <a:spcPct val="30000"/>
              </a:spcBef>
              <a:defRPr sz="1200">
                <a:solidFill>
                  <a:schemeClr val="tx1"/>
                </a:solidFill>
                <a:latin typeface="Verdana" panose="020B0604030504040204" pitchFamily="34" charset="0"/>
                <a:ea typeface="ＭＳ Ｐゴシック" panose="020B0600070205080204" pitchFamily="34" charset="-128"/>
              </a:defRPr>
            </a:lvl2pPr>
            <a:lvl3pPr marL="1143000" indent="-228600">
              <a:spcBef>
                <a:spcPct val="30000"/>
              </a:spcBef>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30000"/>
              </a:spcBef>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30000"/>
              </a:spcBef>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Verdana" panose="020B0604030504040204" pitchFamily="34" charset="0"/>
                <a:ea typeface="ＭＳ Ｐゴシック" panose="020B0600070205080204" pitchFamily="34" charset="-128"/>
              </a:defRPr>
            </a:lvl9pPr>
          </a:lstStyle>
          <a:p>
            <a:pPr>
              <a:spcBef>
                <a:spcPct val="0"/>
              </a:spcBef>
            </a:pPr>
            <a:fld id="{91C15F38-63F7-4AFC-86C5-319C356A72CE}" type="slidenum">
              <a:rPr lang="en-GB" altLang="hu-HU"/>
              <a:pPr>
                <a:spcBef>
                  <a:spcPct val="0"/>
                </a:spcBef>
              </a:pPr>
              <a:t>1</a:t>
            </a:fld>
            <a:endParaRPr lang="en-GB" altLang="hu-HU"/>
          </a:p>
        </p:txBody>
      </p:sp>
      <p:sp>
        <p:nvSpPr>
          <p:cNvPr id="71683" name="Rectangle 2">
            <a:extLst>
              <a:ext uri="{FF2B5EF4-FFF2-40B4-BE49-F238E27FC236}">
                <a16:creationId xmlns:a16="http://schemas.microsoft.com/office/drawing/2014/main" id="{63DA848D-06C9-4FA4-BD92-BD82E5E76B02}"/>
              </a:ext>
            </a:extLst>
          </p:cNvPr>
          <p:cNvSpPr>
            <a:spLocks noGrp="1" noRot="1" noChangeAspect="1" noChangeArrowheads="1" noTextEdit="1"/>
          </p:cNvSpPr>
          <p:nvPr>
            <p:ph type="sldImg"/>
          </p:nvPr>
        </p:nvSpPr>
        <p:spPr>
          <a:ln/>
        </p:spPr>
      </p:sp>
      <p:sp>
        <p:nvSpPr>
          <p:cNvPr id="71684" name="Rectangle 3">
            <a:extLst>
              <a:ext uri="{FF2B5EF4-FFF2-40B4-BE49-F238E27FC236}">
                <a16:creationId xmlns:a16="http://schemas.microsoft.com/office/drawing/2014/main" id="{CAE7E1AE-8B33-4CAB-904F-99855C6F8CC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u-HU" altLang="hu-HU">
              <a:ea typeface="ＭＳ Ｐゴシック"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id="{A82DA6EB-8116-4488-A560-269EC31CB15C}"/>
              </a:ext>
            </a:extLst>
          </p:cNvPr>
          <p:cNvSpPr>
            <a:spLocks noGrp="1" noRot="1" noChangeAspect="1" noTextEdit="1"/>
          </p:cNvSpPr>
          <p:nvPr>
            <p:ph type="sldImg"/>
          </p:nvPr>
        </p:nvSpPr>
        <p:spPr>
          <a:ln/>
        </p:spPr>
      </p:sp>
      <p:sp>
        <p:nvSpPr>
          <p:cNvPr id="81923" name="Notes Placeholder 2">
            <a:extLst>
              <a:ext uri="{FF2B5EF4-FFF2-40B4-BE49-F238E27FC236}">
                <a16:creationId xmlns:a16="http://schemas.microsoft.com/office/drawing/2014/main" id="{C728191E-8E8A-4EAB-A331-900D89C5E5F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ltLang="hu-HU">
                <a:ea typeface="ＭＳ Ｐゴシック" panose="020B0600070205080204" pitchFamily="34" charset="-128"/>
              </a:rPr>
              <a:t>The „father of nuclear physics”; Nobel Prize winner. </a:t>
            </a:r>
            <a:r>
              <a:rPr lang="en-US" altLang="hu-HU">
                <a:ea typeface="ＭＳ Ｐゴシック" panose="020B0600070205080204" pitchFamily="34" charset="-128"/>
              </a:rPr>
              <a:t>https://en.wikiquote.org/wiki/Ernest_Rutherford</a:t>
            </a:r>
            <a:endParaRPr lang="hu-HU" altLang="hu-HU">
              <a:ea typeface="ＭＳ Ｐゴシック" panose="020B0600070205080204" pitchFamily="34" charset="-128"/>
            </a:endParaRPr>
          </a:p>
        </p:txBody>
      </p:sp>
      <p:sp>
        <p:nvSpPr>
          <p:cNvPr id="81924" name="Slide Number Placeholder 3">
            <a:extLst>
              <a:ext uri="{FF2B5EF4-FFF2-40B4-BE49-F238E27FC236}">
                <a16:creationId xmlns:a16="http://schemas.microsoft.com/office/drawing/2014/main" id="{3259AAAA-C795-43D4-A4E8-522BC53CB5F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Verdana" panose="020B0604030504040204" pitchFamily="34" charset="0"/>
                <a:ea typeface="ＭＳ Ｐゴシック" panose="020B0600070205080204" pitchFamily="34" charset="-128"/>
              </a:defRPr>
            </a:lvl1pPr>
            <a:lvl2pPr marL="37931725" indent="-37474525">
              <a:spcBef>
                <a:spcPct val="30000"/>
              </a:spcBef>
              <a:defRPr sz="1200">
                <a:solidFill>
                  <a:schemeClr val="tx1"/>
                </a:solidFill>
                <a:latin typeface="Verdana" panose="020B0604030504040204" pitchFamily="34" charset="0"/>
                <a:ea typeface="ＭＳ Ｐゴシック" panose="020B0600070205080204" pitchFamily="34" charset="-128"/>
              </a:defRPr>
            </a:lvl2pPr>
            <a:lvl3pPr marL="1143000" indent="-228600">
              <a:spcBef>
                <a:spcPct val="30000"/>
              </a:spcBef>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30000"/>
              </a:spcBef>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30000"/>
              </a:spcBef>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Verdana" panose="020B0604030504040204" pitchFamily="34" charset="0"/>
                <a:ea typeface="ＭＳ Ｐゴシック" panose="020B0600070205080204" pitchFamily="34" charset="-128"/>
              </a:defRPr>
            </a:lvl9pPr>
          </a:lstStyle>
          <a:p>
            <a:pPr>
              <a:spcBef>
                <a:spcPct val="0"/>
              </a:spcBef>
            </a:pPr>
            <a:fld id="{67E69B4C-84D0-4D1C-AC0C-B7D514C3AB2A}" type="slidenum">
              <a:rPr lang="en-GB" altLang="hu-HU"/>
              <a:pPr>
                <a:spcBef>
                  <a:spcPct val="0"/>
                </a:spcBef>
              </a:pPr>
              <a:t>12</a:t>
            </a:fld>
            <a:endParaRPr lang="en-GB" altLang="hu-H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427594D8-C560-4F43-BED2-6E59811619C9}"/>
              </a:ext>
            </a:extLst>
          </p:cNvPr>
          <p:cNvSpPr>
            <a:spLocks noGrp="1" noRot="1" noChangeAspect="1" noTextEdit="1"/>
          </p:cNvSpPr>
          <p:nvPr>
            <p:ph type="sldImg"/>
          </p:nvPr>
        </p:nvSpPr>
        <p:spPr>
          <a:ln/>
        </p:spPr>
      </p:sp>
      <p:sp>
        <p:nvSpPr>
          <p:cNvPr id="82947" name="Notes Placeholder 2">
            <a:extLst>
              <a:ext uri="{FF2B5EF4-FFF2-40B4-BE49-F238E27FC236}">
                <a16:creationId xmlns:a16="http://schemas.microsoft.com/office/drawing/2014/main" id="{522786CB-1B88-4D0F-A415-547BE585541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ltLang="hu-HU">
                <a:ea typeface="ＭＳ Ｐゴシック" panose="020B0600070205080204" pitchFamily="34" charset="-128"/>
              </a:rPr>
              <a:t>The </a:t>
            </a:r>
            <a:r>
              <a:rPr lang="en-US" altLang="hu-HU">
                <a:ea typeface="ＭＳ Ｐゴシック" panose="020B0600070205080204" pitchFamily="34" charset="-128"/>
              </a:rPr>
              <a:t>ability of a watch to show the time is pretty hard to derive from the characteristics of its parts…</a:t>
            </a:r>
            <a:endParaRPr lang="hu-HU" altLang="hu-HU">
              <a:ea typeface="ＭＳ Ｐゴシック" panose="020B0600070205080204" pitchFamily="34" charset="-128"/>
            </a:endParaRPr>
          </a:p>
        </p:txBody>
      </p:sp>
      <p:sp>
        <p:nvSpPr>
          <p:cNvPr id="82948" name="Slide Number Placeholder 3">
            <a:extLst>
              <a:ext uri="{FF2B5EF4-FFF2-40B4-BE49-F238E27FC236}">
                <a16:creationId xmlns:a16="http://schemas.microsoft.com/office/drawing/2014/main" id="{A360C410-673F-4686-9932-DB55F2EEC14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Verdana" panose="020B0604030504040204" pitchFamily="34" charset="0"/>
                <a:ea typeface="ＭＳ Ｐゴシック" panose="020B0600070205080204" pitchFamily="34" charset="-128"/>
              </a:defRPr>
            </a:lvl1pPr>
            <a:lvl2pPr marL="37931725" indent="-37474525">
              <a:spcBef>
                <a:spcPct val="30000"/>
              </a:spcBef>
              <a:defRPr sz="1200">
                <a:solidFill>
                  <a:schemeClr val="tx1"/>
                </a:solidFill>
                <a:latin typeface="Verdana" panose="020B0604030504040204" pitchFamily="34" charset="0"/>
                <a:ea typeface="ＭＳ Ｐゴシック" panose="020B0600070205080204" pitchFamily="34" charset="-128"/>
              </a:defRPr>
            </a:lvl2pPr>
            <a:lvl3pPr marL="1143000" indent="-228600">
              <a:spcBef>
                <a:spcPct val="30000"/>
              </a:spcBef>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30000"/>
              </a:spcBef>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30000"/>
              </a:spcBef>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Verdana" panose="020B0604030504040204" pitchFamily="34" charset="0"/>
                <a:ea typeface="ＭＳ Ｐゴシック" panose="020B0600070205080204" pitchFamily="34" charset="-128"/>
              </a:defRPr>
            </a:lvl9pPr>
          </a:lstStyle>
          <a:p>
            <a:pPr>
              <a:spcBef>
                <a:spcPct val="0"/>
              </a:spcBef>
            </a:pPr>
            <a:fld id="{59A14C18-50FF-4FFD-B1F2-DE2672238060}" type="slidenum">
              <a:rPr lang="en-GB" altLang="hu-HU"/>
              <a:pPr>
                <a:spcBef>
                  <a:spcPct val="0"/>
                </a:spcBef>
              </a:pPr>
              <a:t>13</a:t>
            </a:fld>
            <a:endParaRPr lang="en-GB" altLang="hu-H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FD38DA77-0A6B-4212-BD63-2A2110282D8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Verdana" panose="020B0604030504040204" pitchFamily="34" charset="0"/>
                <a:ea typeface="ＭＳ Ｐゴシック" panose="020B0600070205080204" pitchFamily="34" charset="-128"/>
              </a:defRPr>
            </a:lvl1pPr>
            <a:lvl2pPr marL="37931725" indent="-37474525">
              <a:spcBef>
                <a:spcPct val="30000"/>
              </a:spcBef>
              <a:defRPr sz="1200">
                <a:solidFill>
                  <a:schemeClr val="tx1"/>
                </a:solidFill>
                <a:latin typeface="Verdana" panose="020B0604030504040204" pitchFamily="34" charset="0"/>
                <a:ea typeface="ＭＳ Ｐゴシック" panose="020B0600070205080204" pitchFamily="34" charset="-128"/>
              </a:defRPr>
            </a:lvl2pPr>
            <a:lvl3pPr marL="1143000" indent="-228600">
              <a:spcBef>
                <a:spcPct val="30000"/>
              </a:spcBef>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30000"/>
              </a:spcBef>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30000"/>
              </a:spcBef>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Verdana" panose="020B0604030504040204" pitchFamily="34" charset="0"/>
                <a:ea typeface="ＭＳ Ｐゴシック" panose="020B0600070205080204" pitchFamily="34" charset="-128"/>
              </a:defRPr>
            </a:lvl9pPr>
          </a:lstStyle>
          <a:p>
            <a:pPr>
              <a:spcBef>
                <a:spcPct val="0"/>
              </a:spcBef>
            </a:pPr>
            <a:fld id="{FB5DAF90-30B5-4248-BE4E-FEA9E12BAADD}" type="slidenum">
              <a:rPr lang="en-GB" altLang="hu-HU"/>
              <a:pPr>
                <a:spcBef>
                  <a:spcPct val="0"/>
                </a:spcBef>
              </a:pPr>
              <a:t>14</a:t>
            </a:fld>
            <a:endParaRPr lang="en-GB" altLang="hu-HU"/>
          </a:p>
        </p:txBody>
      </p:sp>
      <p:sp>
        <p:nvSpPr>
          <p:cNvPr id="83971" name="Rectangle 2">
            <a:extLst>
              <a:ext uri="{FF2B5EF4-FFF2-40B4-BE49-F238E27FC236}">
                <a16:creationId xmlns:a16="http://schemas.microsoft.com/office/drawing/2014/main" id="{DBAC7B7E-A0D9-491E-980C-B1B3117B402C}"/>
              </a:ext>
            </a:extLst>
          </p:cNvPr>
          <p:cNvSpPr>
            <a:spLocks noGrp="1" noRot="1" noChangeAspect="1" noChangeArrowheads="1" noTextEdit="1"/>
          </p:cNvSpPr>
          <p:nvPr>
            <p:ph type="sldImg"/>
          </p:nvPr>
        </p:nvSpPr>
        <p:spPr>
          <a:ln/>
        </p:spPr>
      </p:sp>
      <p:sp>
        <p:nvSpPr>
          <p:cNvPr id="83972" name="Rectangle 3">
            <a:extLst>
              <a:ext uri="{FF2B5EF4-FFF2-40B4-BE49-F238E27FC236}">
                <a16:creationId xmlns:a16="http://schemas.microsoft.com/office/drawing/2014/main" id="{0A00AE33-F99F-487E-A32E-ABA8E94F66C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u-HU" altLang="hu-HU">
              <a:ea typeface="ＭＳ Ｐゴシック" panose="020B0600070205080204"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01A9F01E-A577-475C-815E-F4BF16CC7F3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Verdana" panose="020B0604030504040204" pitchFamily="34" charset="0"/>
                <a:ea typeface="ＭＳ Ｐゴシック" panose="020B0600070205080204" pitchFamily="34" charset="-128"/>
              </a:defRPr>
            </a:lvl1pPr>
            <a:lvl2pPr marL="37931725" indent="-37474525">
              <a:spcBef>
                <a:spcPct val="30000"/>
              </a:spcBef>
              <a:defRPr sz="1200">
                <a:solidFill>
                  <a:schemeClr val="tx1"/>
                </a:solidFill>
                <a:latin typeface="Verdana" panose="020B0604030504040204" pitchFamily="34" charset="0"/>
                <a:ea typeface="ＭＳ Ｐゴシック" panose="020B0600070205080204" pitchFamily="34" charset="-128"/>
              </a:defRPr>
            </a:lvl2pPr>
            <a:lvl3pPr marL="1143000" indent="-228600">
              <a:spcBef>
                <a:spcPct val="30000"/>
              </a:spcBef>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30000"/>
              </a:spcBef>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30000"/>
              </a:spcBef>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Verdana" panose="020B0604030504040204" pitchFamily="34" charset="0"/>
                <a:ea typeface="ＭＳ Ｐゴシック" panose="020B0600070205080204" pitchFamily="34" charset="-128"/>
              </a:defRPr>
            </a:lvl9pPr>
          </a:lstStyle>
          <a:p>
            <a:pPr>
              <a:spcBef>
                <a:spcPct val="0"/>
              </a:spcBef>
            </a:pPr>
            <a:fld id="{7C851B3E-D0A8-4EDE-B04C-97C80F0FC7BB}" type="slidenum">
              <a:rPr lang="en-GB" altLang="hu-HU"/>
              <a:pPr>
                <a:spcBef>
                  <a:spcPct val="0"/>
                </a:spcBef>
              </a:pPr>
              <a:t>15</a:t>
            </a:fld>
            <a:endParaRPr lang="en-GB" altLang="hu-HU"/>
          </a:p>
        </p:txBody>
      </p:sp>
      <p:sp>
        <p:nvSpPr>
          <p:cNvPr id="84995" name="Rectangle 2">
            <a:extLst>
              <a:ext uri="{FF2B5EF4-FFF2-40B4-BE49-F238E27FC236}">
                <a16:creationId xmlns:a16="http://schemas.microsoft.com/office/drawing/2014/main" id="{3D29A82E-618B-468D-9011-8F96BF259CEB}"/>
              </a:ext>
            </a:extLst>
          </p:cNvPr>
          <p:cNvSpPr>
            <a:spLocks noGrp="1" noRot="1" noChangeAspect="1" noChangeArrowheads="1" noTextEdit="1"/>
          </p:cNvSpPr>
          <p:nvPr>
            <p:ph type="sldImg"/>
          </p:nvPr>
        </p:nvSpPr>
        <p:spPr>
          <a:ln/>
        </p:spPr>
      </p:sp>
      <p:sp>
        <p:nvSpPr>
          <p:cNvPr id="84996" name="Rectangle 3">
            <a:extLst>
              <a:ext uri="{FF2B5EF4-FFF2-40B4-BE49-F238E27FC236}">
                <a16:creationId xmlns:a16="http://schemas.microsoft.com/office/drawing/2014/main" id="{20D9ADFB-E572-4B17-9AB3-011A0ADB52B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hu-HU" altLang="hu-HU">
                <a:ea typeface="ＭＳ Ｐゴシック" panose="020B0600070205080204" pitchFamily="34" charset="-128"/>
              </a:rPr>
              <a:t>One possible strategy is to choose a module which is close to your research interest, and then the methods you learn and the results you obtain can be immediately relevant for your research. An alternative strategy is to choose a topic far from your interest to broaden your horizon, or a method you are not familiar with to expand your technical repertoire. New results often arise from adapting a method from one field to another. Thus, both strategies have advantages.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 also </a:t>
            </a:r>
            <a:r>
              <a:rPr lang="en-US" dirty="0" err="1"/>
              <a:t>Github</a:t>
            </a:r>
            <a:r>
              <a:rPr lang="en-US" dirty="0"/>
              <a:t> Copilot.</a:t>
            </a:r>
          </a:p>
        </p:txBody>
      </p:sp>
      <p:sp>
        <p:nvSpPr>
          <p:cNvPr id="4" name="Slide Number Placeholder 3"/>
          <p:cNvSpPr>
            <a:spLocks noGrp="1"/>
          </p:cNvSpPr>
          <p:nvPr>
            <p:ph type="sldNum" sz="quarter" idx="5"/>
          </p:nvPr>
        </p:nvSpPr>
        <p:spPr/>
        <p:txBody>
          <a:bodyPr/>
          <a:lstStyle/>
          <a:p>
            <a:fld id="{3BA38248-BAAA-4623-9FD2-1EDB54661C55}" type="slidenum">
              <a:rPr lang="en-GB" altLang="hu-HU" smtClean="0"/>
              <a:pPr/>
              <a:t>17</a:t>
            </a:fld>
            <a:endParaRPr lang="en-GB" altLang="hu-HU"/>
          </a:p>
        </p:txBody>
      </p:sp>
    </p:spTree>
    <p:extLst>
      <p:ext uri="{BB962C8B-B14F-4D97-AF65-F5344CB8AC3E}">
        <p14:creationId xmlns:p14="http://schemas.microsoft.com/office/powerpoint/2010/main" val="21892454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perceive the following major problem. Even before AI, the trickiest bug involved code that worked (i.e., it did not stop, or produce error messages), but in a different way from what its coder aimed at and assumed. With AI assistance, you can effortlessly generate code that works, but how can you be sure it works that way you intended? As we have discussed, computer code is unambiguous. However, the specification you give to the AI is formulated in human language, which tends to be ambiguous. As I see it, the main application of AI assisted coding can be to produce simpler chunks of code that you are able to verify. That is, the assistance cannot increase the level of complexity you can achieve (without risking errors), but it can speed up your coding substantially. As for the relevance of this course in the AI age: luckily, our emphasis has always been on modelling, rather than on coding. Any assistance in the latter can only increase the fun you are having with the former.</a:t>
            </a:r>
          </a:p>
        </p:txBody>
      </p:sp>
      <p:sp>
        <p:nvSpPr>
          <p:cNvPr id="4" name="Slide Number Placeholder 3"/>
          <p:cNvSpPr>
            <a:spLocks noGrp="1"/>
          </p:cNvSpPr>
          <p:nvPr>
            <p:ph type="sldNum" sz="quarter" idx="5"/>
          </p:nvPr>
        </p:nvSpPr>
        <p:spPr/>
        <p:txBody>
          <a:bodyPr/>
          <a:lstStyle/>
          <a:p>
            <a:fld id="{3BA38248-BAAA-4623-9FD2-1EDB54661C55}" type="slidenum">
              <a:rPr lang="en-GB" altLang="hu-HU" smtClean="0"/>
              <a:pPr/>
              <a:t>20</a:t>
            </a:fld>
            <a:endParaRPr lang="en-GB" altLang="hu-HU"/>
          </a:p>
        </p:txBody>
      </p:sp>
    </p:spTree>
    <p:extLst>
      <p:ext uri="{BB962C8B-B14F-4D97-AF65-F5344CB8AC3E}">
        <p14:creationId xmlns:p14="http://schemas.microsoft.com/office/powerpoint/2010/main" val="15421766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70C86E09-5969-4425-946D-0F8A2FA6BF5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Verdana" panose="020B0604030504040204" pitchFamily="34" charset="0"/>
                <a:ea typeface="ＭＳ Ｐゴシック" panose="020B0600070205080204" pitchFamily="34" charset="-128"/>
              </a:defRPr>
            </a:lvl1pPr>
            <a:lvl2pPr marL="37931725" indent="-37474525">
              <a:spcBef>
                <a:spcPct val="30000"/>
              </a:spcBef>
              <a:defRPr sz="1200">
                <a:solidFill>
                  <a:schemeClr val="tx1"/>
                </a:solidFill>
                <a:latin typeface="Verdana" panose="020B0604030504040204" pitchFamily="34" charset="0"/>
                <a:ea typeface="ＭＳ Ｐゴシック" panose="020B0600070205080204" pitchFamily="34" charset="-128"/>
              </a:defRPr>
            </a:lvl2pPr>
            <a:lvl3pPr marL="1143000" indent="-228600">
              <a:spcBef>
                <a:spcPct val="30000"/>
              </a:spcBef>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30000"/>
              </a:spcBef>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30000"/>
              </a:spcBef>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Verdana" panose="020B0604030504040204" pitchFamily="34" charset="0"/>
                <a:ea typeface="ＭＳ Ｐゴシック" panose="020B0600070205080204" pitchFamily="34" charset="-128"/>
              </a:defRPr>
            </a:lvl9pPr>
          </a:lstStyle>
          <a:p>
            <a:pPr>
              <a:spcBef>
                <a:spcPct val="0"/>
              </a:spcBef>
            </a:pPr>
            <a:fld id="{5EFF7B53-C75B-48CB-A068-67220A04A27A}" type="slidenum">
              <a:rPr lang="en-GB" altLang="hu-HU"/>
              <a:pPr>
                <a:spcBef>
                  <a:spcPct val="0"/>
                </a:spcBef>
              </a:pPr>
              <a:t>21</a:t>
            </a:fld>
            <a:endParaRPr lang="en-GB" altLang="hu-HU"/>
          </a:p>
        </p:txBody>
      </p:sp>
      <p:sp>
        <p:nvSpPr>
          <p:cNvPr id="86019" name="Rectangle 2">
            <a:extLst>
              <a:ext uri="{FF2B5EF4-FFF2-40B4-BE49-F238E27FC236}">
                <a16:creationId xmlns:a16="http://schemas.microsoft.com/office/drawing/2014/main" id="{C81D6B81-7C9E-475E-B2B1-45292FC04FA9}"/>
              </a:ext>
            </a:extLst>
          </p:cNvPr>
          <p:cNvSpPr>
            <a:spLocks noGrp="1" noRot="1" noChangeAspect="1" noChangeArrowheads="1" noTextEdit="1"/>
          </p:cNvSpPr>
          <p:nvPr>
            <p:ph type="sldImg"/>
          </p:nvPr>
        </p:nvSpPr>
        <p:spPr>
          <a:ln/>
        </p:spPr>
      </p:sp>
      <p:sp>
        <p:nvSpPr>
          <p:cNvPr id="86020" name="Rectangle 3">
            <a:extLst>
              <a:ext uri="{FF2B5EF4-FFF2-40B4-BE49-F238E27FC236}">
                <a16:creationId xmlns:a16="http://schemas.microsoft.com/office/drawing/2014/main" id="{3E84429C-F08E-4B8C-9496-622569266CE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hu-HU" dirty="0">
                <a:ea typeface="ＭＳ Ｐゴシック" panose="020B0600070205080204" pitchFamily="34" charset="-128"/>
              </a:rPr>
              <a:t>We will discuss the requirements and format of the final presentations later during the week when you switch to the Level 2 module.</a:t>
            </a:r>
          </a:p>
          <a:p>
            <a:pPr eaLnBrk="1" hangingPunct="1"/>
            <a:r>
              <a:rPr lang="en-US" altLang="hu-HU" dirty="0">
                <a:ea typeface="ＭＳ Ｐゴシック" panose="020B0600070205080204" pitchFamily="34" charset="-128"/>
              </a:rPr>
              <a:t>It is useful to have your latest results ready in some presentable form for your time slot with me.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7F09347D-B6B1-44A7-BC9D-843236E2491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Verdana" panose="020B0604030504040204" pitchFamily="34" charset="0"/>
                <a:ea typeface="ＭＳ Ｐゴシック" panose="020B0600070205080204" pitchFamily="34" charset="-128"/>
              </a:defRPr>
            </a:lvl1pPr>
            <a:lvl2pPr marL="37931725" indent="-37474525">
              <a:spcBef>
                <a:spcPct val="30000"/>
              </a:spcBef>
              <a:defRPr sz="1200">
                <a:solidFill>
                  <a:schemeClr val="tx1"/>
                </a:solidFill>
                <a:latin typeface="Verdana" panose="020B0604030504040204" pitchFamily="34" charset="0"/>
                <a:ea typeface="ＭＳ Ｐゴシック" panose="020B0600070205080204" pitchFamily="34" charset="-128"/>
              </a:defRPr>
            </a:lvl2pPr>
            <a:lvl3pPr marL="1143000" indent="-228600">
              <a:spcBef>
                <a:spcPct val="30000"/>
              </a:spcBef>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30000"/>
              </a:spcBef>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30000"/>
              </a:spcBef>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Verdana" panose="020B0604030504040204" pitchFamily="34" charset="0"/>
                <a:ea typeface="ＭＳ Ｐゴシック" panose="020B0600070205080204" pitchFamily="34" charset="-128"/>
              </a:defRPr>
            </a:lvl9pPr>
          </a:lstStyle>
          <a:p>
            <a:pPr>
              <a:spcBef>
                <a:spcPct val="0"/>
              </a:spcBef>
            </a:pPr>
            <a:fld id="{D029350E-B015-473F-A593-E540EDB26BCC}" type="slidenum">
              <a:rPr lang="en-GB" altLang="hu-HU"/>
              <a:pPr>
                <a:spcBef>
                  <a:spcPct val="0"/>
                </a:spcBef>
              </a:pPr>
              <a:t>22</a:t>
            </a:fld>
            <a:endParaRPr lang="en-GB" altLang="hu-HU"/>
          </a:p>
        </p:txBody>
      </p:sp>
      <p:sp>
        <p:nvSpPr>
          <p:cNvPr id="87043" name="Rectangle 2">
            <a:extLst>
              <a:ext uri="{FF2B5EF4-FFF2-40B4-BE49-F238E27FC236}">
                <a16:creationId xmlns:a16="http://schemas.microsoft.com/office/drawing/2014/main" id="{B7EDB6CF-69EA-49CF-AEA0-43C1C0B33F97}"/>
              </a:ext>
            </a:extLst>
          </p:cNvPr>
          <p:cNvSpPr>
            <a:spLocks noGrp="1" noRot="1" noChangeAspect="1" noChangeArrowheads="1" noTextEdit="1"/>
          </p:cNvSpPr>
          <p:nvPr>
            <p:ph type="sldImg"/>
          </p:nvPr>
        </p:nvSpPr>
        <p:spPr>
          <a:ln/>
        </p:spPr>
      </p:sp>
      <p:sp>
        <p:nvSpPr>
          <p:cNvPr id="87044" name="Rectangle 3">
            <a:extLst>
              <a:ext uri="{FF2B5EF4-FFF2-40B4-BE49-F238E27FC236}">
                <a16:creationId xmlns:a16="http://schemas.microsoft.com/office/drawing/2014/main" id="{6873CF5B-3B30-43D1-9AC3-D8F9EE36FA6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u-HU" altLang="hu-HU">
              <a:ea typeface="ＭＳ Ｐゴシック" panose="020B0600070205080204"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754F1DF3-95DF-440F-9FFA-FD6C9743034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Verdana" panose="020B0604030504040204" pitchFamily="34" charset="0"/>
                <a:ea typeface="ＭＳ Ｐゴシック" panose="020B0600070205080204" pitchFamily="34" charset="-128"/>
              </a:defRPr>
            </a:lvl1pPr>
            <a:lvl2pPr marL="37931725" indent="-37474525">
              <a:spcBef>
                <a:spcPct val="30000"/>
              </a:spcBef>
              <a:defRPr sz="1200">
                <a:solidFill>
                  <a:schemeClr val="tx1"/>
                </a:solidFill>
                <a:latin typeface="Verdana" panose="020B0604030504040204" pitchFamily="34" charset="0"/>
                <a:ea typeface="ＭＳ Ｐゴシック" panose="020B0600070205080204" pitchFamily="34" charset="-128"/>
              </a:defRPr>
            </a:lvl2pPr>
            <a:lvl3pPr marL="1143000" indent="-228600">
              <a:spcBef>
                <a:spcPct val="30000"/>
              </a:spcBef>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30000"/>
              </a:spcBef>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30000"/>
              </a:spcBef>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Verdana" panose="020B0604030504040204" pitchFamily="34" charset="0"/>
                <a:ea typeface="ＭＳ Ｐゴシック" panose="020B0600070205080204" pitchFamily="34" charset="-128"/>
              </a:defRPr>
            </a:lvl9pPr>
          </a:lstStyle>
          <a:p>
            <a:pPr>
              <a:spcBef>
                <a:spcPct val="0"/>
              </a:spcBef>
            </a:pPr>
            <a:fld id="{4EB14C3E-4B93-481D-AB46-D93270DEC006}" type="slidenum">
              <a:rPr lang="en-GB" altLang="hu-HU"/>
              <a:pPr>
                <a:spcBef>
                  <a:spcPct val="0"/>
                </a:spcBef>
              </a:pPr>
              <a:t>23</a:t>
            </a:fld>
            <a:endParaRPr lang="en-GB" altLang="hu-HU"/>
          </a:p>
        </p:txBody>
      </p:sp>
      <p:sp>
        <p:nvSpPr>
          <p:cNvPr id="89091" name="Rectangle 2">
            <a:extLst>
              <a:ext uri="{FF2B5EF4-FFF2-40B4-BE49-F238E27FC236}">
                <a16:creationId xmlns:a16="http://schemas.microsoft.com/office/drawing/2014/main" id="{A6CF67A7-4A85-4982-A82B-6521C381F542}"/>
              </a:ext>
            </a:extLst>
          </p:cNvPr>
          <p:cNvSpPr>
            <a:spLocks noGrp="1" noRot="1" noChangeAspect="1" noChangeArrowheads="1" noTextEdit="1"/>
          </p:cNvSpPr>
          <p:nvPr>
            <p:ph type="sldImg"/>
          </p:nvPr>
        </p:nvSpPr>
        <p:spPr>
          <a:ln/>
        </p:spPr>
      </p:sp>
      <p:sp>
        <p:nvSpPr>
          <p:cNvPr id="89092" name="Rectangle 3">
            <a:extLst>
              <a:ext uri="{FF2B5EF4-FFF2-40B4-BE49-F238E27FC236}">
                <a16:creationId xmlns:a16="http://schemas.microsoft.com/office/drawing/2014/main" id="{4F54930B-CB6C-41BC-87F3-DDF2913EBC2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hu-HU" altLang="hu-HU">
                <a:ea typeface="ＭＳ Ｐゴシック" panose="020B0600070205080204" pitchFamily="34" charset="-128"/>
              </a:rPr>
              <a:t>Use the Internet wisely: it is a useful resource of information, but too much searching can spoil the fun.</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a:extLst>
              <a:ext uri="{FF2B5EF4-FFF2-40B4-BE49-F238E27FC236}">
                <a16:creationId xmlns:a16="http://schemas.microsoft.com/office/drawing/2014/main" id="{52B0B13D-02B1-4C6E-BD7D-E751D42D0D3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Verdana" panose="020B0604030504040204" pitchFamily="34" charset="0"/>
                <a:ea typeface="ＭＳ Ｐゴシック" panose="020B0600070205080204" pitchFamily="34" charset="-128"/>
              </a:defRPr>
            </a:lvl1pPr>
            <a:lvl2pPr marL="37931725" indent="-37474525">
              <a:spcBef>
                <a:spcPct val="30000"/>
              </a:spcBef>
              <a:defRPr sz="1200">
                <a:solidFill>
                  <a:schemeClr val="tx1"/>
                </a:solidFill>
                <a:latin typeface="Verdana" panose="020B0604030504040204" pitchFamily="34" charset="0"/>
                <a:ea typeface="ＭＳ Ｐゴシック" panose="020B0600070205080204" pitchFamily="34" charset="-128"/>
              </a:defRPr>
            </a:lvl2pPr>
            <a:lvl3pPr marL="1143000" indent="-228600">
              <a:spcBef>
                <a:spcPct val="30000"/>
              </a:spcBef>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30000"/>
              </a:spcBef>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30000"/>
              </a:spcBef>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Verdana" panose="020B0604030504040204" pitchFamily="34" charset="0"/>
                <a:ea typeface="ＭＳ Ｐゴシック" panose="020B0600070205080204" pitchFamily="34" charset="-128"/>
              </a:defRPr>
            </a:lvl9pPr>
          </a:lstStyle>
          <a:p>
            <a:pPr>
              <a:spcBef>
                <a:spcPct val="0"/>
              </a:spcBef>
            </a:pPr>
            <a:fld id="{1916DB69-643C-4E69-B38A-F8AC0B5D853F}" type="slidenum">
              <a:rPr lang="en-GB" altLang="hu-HU"/>
              <a:pPr>
                <a:spcBef>
                  <a:spcPct val="0"/>
                </a:spcBef>
              </a:pPr>
              <a:t>25</a:t>
            </a:fld>
            <a:endParaRPr lang="en-GB" altLang="hu-HU"/>
          </a:p>
        </p:txBody>
      </p:sp>
      <p:sp>
        <p:nvSpPr>
          <p:cNvPr id="93187" name="Rectangle 2">
            <a:extLst>
              <a:ext uri="{FF2B5EF4-FFF2-40B4-BE49-F238E27FC236}">
                <a16:creationId xmlns:a16="http://schemas.microsoft.com/office/drawing/2014/main" id="{2ED860AF-B441-4B31-BEC4-F1E1FE55A351}"/>
              </a:ext>
            </a:extLst>
          </p:cNvPr>
          <p:cNvSpPr>
            <a:spLocks noGrp="1" noRot="1" noChangeAspect="1" noChangeArrowheads="1" noTextEdit="1"/>
          </p:cNvSpPr>
          <p:nvPr>
            <p:ph type="sldImg"/>
          </p:nvPr>
        </p:nvSpPr>
        <p:spPr>
          <a:ln/>
        </p:spPr>
      </p:sp>
      <p:sp>
        <p:nvSpPr>
          <p:cNvPr id="93188" name="Rectangle 3">
            <a:extLst>
              <a:ext uri="{FF2B5EF4-FFF2-40B4-BE49-F238E27FC236}">
                <a16:creationId xmlns:a16="http://schemas.microsoft.com/office/drawing/2014/main" id="{0772F8BD-8068-4E51-A05C-AA37B6641C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hu-HU" altLang="hu-HU">
                <a:ea typeface="ＭＳ Ｐゴシック" panose="020B0600070205080204" pitchFamily="34" charset="-128"/>
              </a:rPr>
              <a:t>This course is no longer offered, but I have an archived copy of the lecture notes linked from the course website.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AE0DEA53-3998-4555-85D3-6965B68F2DD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Verdana" panose="020B0604030504040204" pitchFamily="34" charset="0"/>
                <a:ea typeface="ＭＳ Ｐゴシック" panose="020B0600070205080204" pitchFamily="34" charset="-128"/>
              </a:defRPr>
            </a:lvl1pPr>
            <a:lvl2pPr marL="37931725" indent="-37474525">
              <a:spcBef>
                <a:spcPct val="30000"/>
              </a:spcBef>
              <a:defRPr sz="1200">
                <a:solidFill>
                  <a:schemeClr val="tx1"/>
                </a:solidFill>
                <a:latin typeface="Verdana" panose="020B0604030504040204" pitchFamily="34" charset="0"/>
                <a:ea typeface="ＭＳ Ｐゴシック" panose="020B0600070205080204" pitchFamily="34" charset="-128"/>
              </a:defRPr>
            </a:lvl2pPr>
            <a:lvl3pPr marL="1143000" indent="-228600">
              <a:spcBef>
                <a:spcPct val="30000"/>
              </a:spcBef>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30000"/>
              </a:spcBef>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30000"/>
              </a:spcBef>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Verdana" panose="020B0604030504040204" pitchFamily="34" charset="0"/>
                <a:ea typeface="ＭＳ Ｐゴシック" panose="020B0600070205080204" pitchFamily="34" charset="-128"/>
              </a:defRPr>
            </a:lvl9pPr>
          </a:lstStyle>
          <a:p>
            <a:pPr>
              <a:spcBef>
                <a:spcPct val="0"/>
              </a:spcBef>
            </a:pPr>
            <a:fld id="{7B1D2F4B-8431-4AEA-8552-D8917C83D2B6}" type="slidenum">
              <a:rPr lang="en-GB" altLang="hu-HU"/>
              <a:pPr>
                <a:spcBef>
                  <a:spcPct val="0"/>
                </a:spcBef>
              </a:pPr>
              <a:t>2</a:t>
            </a:fld>
            <a:endParaRPr lang="en-GB" altLang="hu-HU"/>
          </a:p>
        </p:txBody>
      </p:sp>
      <p:sp>
        <p:nvSpPr>
          <p:cNvPr id="72707" name="Rectangle 2">
            <a:extLst>
              <a:ext uri="{FF2B5EF4-FFF2-40B4-BE49-F238E27FC236}">
                <a16:creationId xmlns:a16="http://schemas.microsoft.com/office/drawing/2014/main" id="{D74CBEA8-F661-4114-B1B6-2D686656DDEA}"/>
              </a:ext>
            </a:extLst>
          </p:cNvPr>
          <p:cNvSpPr>
            <a:spLocks noGrp="1" noRot="1" noChangeAspect="1" noChangeArrowheads="1" noTextEdit="1"/>
          </p:cNvSpPr>
          <p:nvPr>
            <p:ph type="sldImg"/>
          </p:nvPr>
        </p:nvSpPr>
        <p:spPr>
          <a:ln/>
        </p:spPr>
      </p:sp>
      <p:sp>
        <p:nvSpPr>
          <p:cNvPr id="72708" name="Rectangle 3">
            <a:extLst>
              <a:ext uri="{FF2B5EF4-FFF2-40B4-BE49-F238E27FC236}">
                <a16:creationId xmlns:a16="http://schemas.microsoft.com/office/drawing/2014/main" id="{866560D2-0C3F-4793-A714-C53FEAD408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u-HU" altLang="hu-HU">
              <a:ea typeface="ＭＳ Ｐゴシック" panose="020B0600070205080204"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61F64A99-86A6-4C73-B177-7267FD683D7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Verdana" panose="020B0604030504040204" pitchFamily="34" charset="0"/>
                <a:ea typeface="ＭＳ Ｐゴシック" panose="020B0600070205080204" pitchFamily="34" charset="-128"/>
              </a:defRPr>
            </a:lvl1pPr>
            <a:lvl2pPr marL="37931725" indent="-37474525">
              <a:spcBef>
                <a:spcPct val="30000"/>
              </a:spcBef>
              <a:defRPr sz="1200">
                <a:solidFill>
                  <a:schemeClr val="tx1"/>
                </a:solidFill>
                <a:latin typeface="Verdana" panose="020B0604030504040204" pitchFamily="34" charset="0"/>
                <a:ea typeface="ＭＳ Ｐゴシック" panose="020B0600070205080204" pitchFamily="34" charset="-128"/>
              </a:defRPr>
            </a:lvl2pPr>
            <a:lvl3pPr marL="1143000" indent="-228600">
              <a:spcBef>
                <a:spcPct val="30000"/>
              </a:spcBef>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30000"/>
              </a:spcBef>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30000"/>
              </a:spcBef>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Verdana" panose="020B060403050404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1C15F38-63F7-4AFC-86C5-319C356A72CE}" type="slidenum">
              <a:rPr kumimoji="0" lang="en-GB" altLang="hu-HU" sz="1200" b="0" i="0" u="none" strike="noStrike" kern="1200" cap="none" spc="0" normalizeH="0" baseline="0" noProof="0">
                <a:ln>
                  <a:noFill/>
                </a:ln>
                <a:solidFill>
                  <a:srgbClr val="000000"/>
                </a:solidFill>
                <a:effectLst/>
                <a:uLnTx/>
                <a:uFillTx/>
                <a:latin typeface="Verdana" panose="020B060403050404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GB" altLang="hu-HU" sz="1200" b="0" i="0" u="none" strike="noStrike" kern="1200" cap="none" spc="0" normalizeH="0" baseline="0" noProof="0">
              <a:ln>
                <a:noFill/>
              </a:ln>
              <a:solidFill>
                <a:srgbClr val="000000"/>
              </a:solidFill>
              <a:effectLst/>
              <a:uLnTx/>
              <a:uFillTx/>
              <a:latin typeface="Verdana" panose="020B0604030504040204" pitchFamily="34" charset="0"/>
              <a:ea typeface="ＭＳ Ｐゴシック" panose="020B0600070205080204" pitchFamily="34" charset="-128"/>
              <a:cs typeface="+mn-cs"/>
            </a:endParaRPr>
          </a:p>
        </p:txBody>
      </p:sp>
      <p:sp>
        <p:nvSpPr>
          <p:cNvPr id="71683" name="Rectangle 2">
            <a:extLst>
              <a:ext uri="{FF2B5EF4-FFF2-40B4-BE49-F238E27FC236}">
                <a16:creationId xmlns:a16="http://schemas.microsoft.com/office/drawing/2014/main" id="{63DA848D-06C9-4FA4-BD92-BD82E5E76B02}"/>
              </a:ext>
            </a:extLst>
          </p:cNvPr>
          <p:cNvSpPr>
            <a:spLocks noGrp="1" noRot="1" noChangeAspect="1" noChangeArrowheads="1" noTextEdit="1"/>
          </p:cNvSpPr>
          <p:nvPr>
            <p:ph type="sldImg"/>
          </p:nvPr>
        </p:nvSpPr>
        <p:spPr>
          <a:ln/>
        </p:spPr>
      </p:sp>
      <p:sp>
        <p:nvSpPr>
          <p:cNvPr id="71684" name="Rectangle 3">
            <a:extLst>
              <a:ext uri="{FF2B5EF4-FFF2-40B4-BE49-F238E27FC236}">
                <a16:creationId xmlns:a16="http://schemas.microsoft.com/office/drawing/2014/main" id="{CAE7E1AE-8B33-4CAB-904F-99855C6F8CC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u-HU" altLang="hu-HU">
              <a:ea typeface="ＭＳ Ｐゴシック" panose="020B0600070205080204"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a:extLst>
              <a:ext uri="{FF2B5EF4-FFF2-40B4-BE49-F238E27FC236}">
                <a16:creationId xmlns:a16="http://schemas.microsoft.com/office/drawing/2014/main" id="{14B5DB4B-0B4C-45C6-94C5-7C9ADDA33A17}"/>
              </a:ext>
            </a:extLst>
          </p:cNvPr>
          <p:cNvSpPr>
            <a:spLocks noGrp="1" noRot="1" noChangeAspect="1" noTextEdit="1"/>
          </p:cNvSpPr>
          <p:nvPr>
            <p:ph type="sldImg"/>
          </p:nvPr>
        </p:nvSpPr>
        <p:spPr>
          <a:ln/>
        </p:spPr>
      </p:sp>
      <p:sp>
        <p:nvSpPr>
          <p:cNvPr id="90115" name="Notes Placeholder 2">
            <a:extLst>
              <a:ext uri="{FF2B5EF4-FFF2-40B4-BE49-F238E27FC236}">
                <a16:creationId xmlns:a16="http://schemas.microsoft.com/office/drawing/2014/main" id="{32E44A43-929B-4B4F-8750-E1A61BB14B3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u-HU" altLang="hu-HU">
              <a:ea typeface="ＭＳ Ｐゴシック" panose="020B0600070205080204" pitchFamily="34" charset="-128"/>
            </a:endParaRPr>
          </a:p>
        </p:txBody>
      </p:sp>
      <p:sp>
        <p:nvSpPr>
          <p:cNvPr id="90116" name="Slide Number Placeholder 3">
            <a:extLst>
              <a:ext uri="{FF2B5EF4-FFF2-40B4-BE49-F238E27FC236}">
                <a16:creationId xmlns:a16="http://schemas.microsoft.com/office/drawing/2014/main" id="{2E43FC53-39B6-4EBC-A1FB-FA080AC93A5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Verdana" panose="020B0604030504040204" pitchFamily="34" charset="0"/>
                <a:ea typeface="ＭＳ Ｐゴシック" panose="020B0600070205080204" pitchFamily="34" charset="-128"/>
              </a:defRPr>
            </a:lvl1pPr>
            <a:lvl2pPr marL="37931725" indent="-37474525">
              <a:spcBef>
                <a:spcPct val="30000"/>
              </a:spcBef>
              <a:defRPr sz="1200">
                <a:solidFill>
                  <a:schemeClr val="tx1"/>
                </a:solidFill>
                <a:latin typeface="Verdana" panose="020B0604030504040204" pitchFamily="34" charset="0"/>
                <a:ea typeface="ＭＳ Ｐゴシック" panose="020B0600070205080204" pitchFamily="34" charset="-128"/>
              </a:defRPr>
            </a:lvl2pPr>
            <a:lvl3pPr marL="1143000" indent="-228600">
              <a:spcBef>
                <a:spcPct val="30000"/>
              </a:spcBef>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30000"/>
              </a:spcBef>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30000"/>
              </a:spcBef>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Verdana" panose="020B060403050404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67C7477-4969-418F-A476-7248E990C9C8}" type="slidenum">
              <a:rPr kumimoji="0" lang="en-GB" altLang="hu-HU" sz="1200" b="0" i="0" u="none" strike="noStrike" kern="1200" cap="none" spc="0" normalizeH="0" baseline="0" noProof="0">
                <a:ln>
                  <a:noFill/>
                </a:ln>
                <a:solidFill>
                  <a:srgbClr val="000000"/>
                </a:solidFill>
                <a:effectLst/>
                <a:uLnTx/>
                <a:uFillTx/>
                <a:latin typeface="Verdana" panose="020B060403050404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GB" altLang="hu-HU" sz="1200" b="0" i="0" u="none" strike="noStrike" kern="1200" cap="none" spc="0" normalizeH="0" baseline="0" noProof="0">
              <a:ln>
                <a:noFill/>
              </a:ln>
              <a:solidFill>
                <a:srgbClr val="000000"/>
              </a:solidFill>
              <a:effectLst/>
              <a:uLnTx/>
              <a:uFillTx/>
              <a:latin typeface="Verdana" panose="020B0604030504040204" pitchFamily="34" charset="0"/>
              <a:ea typeface="ＭＳ Ｐゴシック" panose="020B0600070205080204" pitchFamily="34" charset="-128"/>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a:extLst>
              <a:ext uri="{FF2B5EF4-FFF2-40B4-BE49-F238E27FC236}">
                <a16:creationId xmlns:a16="http://schemas.microsoft.com/office/drawing/2014/main" id="{3A0EE07A-9BF2-48B5-96A6-F1F7806FAFA8}"/>
              </a:ext>
            </a:extLst>
          </p:cNvPr>
          <p:cNvSpPr>
            <a:spLocks noGrp="1" noRot="1" noChangeAspect="1" noTextEdit="1"/>
          </p:cNvSpPr>
          <p:nvPr>
            <p:ph type="sldImg"/>
          </p:nvPr>
        </p:nvSpPr>
        <p:spPr>
          <a:ln/>
        </p:spPr>
      </p:sp>
      <p:sp>
        <p:nvSpPr>
          <p:cNvPr id="91139" name="Notes Placeholder 2">
            <a:extLst>
              <a:ext uri="{FF2B5EF4-FFF2-40B4-BE49-F238E27FC236}">
                <a16:creationId xmlns:a16="http://schemas.microsoft.com/office/drawing/2014/main" id="{55109878-4A46-44D8-9F83-AC80072326A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a:ea typeface="ＭＳ Ｐゴシック" panose="020B0600070205080204" pitchFamily="34" charset="-128"/>
              </a:rPr>
              <a:t>Important: fitting does not give strong validation to a model. (von Neumann: ”With four parameters I can fit an elephant and with five I can make him wiggle his trunk”). Rather, it interprets (quantitates) the observations in the framework of the model.</a:t>
            </a:r>
          </a:p>
        </p:txBody>
      </p:sp>
      <p:sp>
        <p:nvSpPr>
          <p:cNvPr id="91140" name="Slide Number Placeholder 3">
            <a:extLst>
              <a:ext uri="{FF2B5EF4-FFF2-40B4-BE49-F238E27FC236}">
                <a16:creationId xmlns:a16="http://schemas.microsoft.com/office/drawing/2014/main" id="{90FE52CA-12CB-4C57-A74C-AF09835EC62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Verdana" panose="020B0604030504040204" pitchFamily="34" charset="0"/>
                <a:ea typeface="ＭＳ Ｐゴシック" panose="020B0600070205080204" pitchFamily="34" charset="-128"/>
              </a:defRPr>
            </a:lvl1pPr>
            <a:lvl2pPr marL="742950" indent="-285750">
              <a:defRPr b="1">
                <a:solidFill>
                  <a:schemeClr val="tx1"/>
                </a:solidFill>
                <a:latin typeface="Verdana" panose="020B0604030504040204" pitchFamily="34" charset="0"/>
                <a:ea typeface="ＭＳ Ｐゴシック" panose="020B0600070205080204" pitchFamily="34" charset="-128"/>
              </a:defRPr>
            </a:lvl2pPr>
            <a:lvl3pPr marL="1143000" indent="-228600">
              <a:defRPr b="1">
                <a:solidFill>
                  <a:schemeClr val="tx1"/>
                </a:solidFill>
                <a:latin typeface="Verdana" panose="020B0604030504040204" pitchFamily="34" charset="0"/>
                <a:ea typeface="ＭＳ Ｐゴシック" panose="020B0600070205080204" pitchFamily="34" charset="-128"/>
              </a:defRPr>
            </a:lvl3pPr>
            <a:lvl4pPr marL="1600200" indent="-228600">
              <a:defRPr b="1">
                <a:solidFill>
                  <a:schemeClr val="tx1"/>
                </a:solidFill>
                <a:latin typeface="Verdana" panose="020B0604030504040204" pitchFamily="34" charset="0"/>
                <a:ea typeface="ＭＳ Ｐゴシック" panose="020B0600070205080204" pitchFamily="34" charset="-128"/>
              </a:defRPr>
            </a:lvl4pPr>
            <a:lvl5pPr marL="2057400" indent="-228600">
              <a:defRPr b="1">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Verdana" panose="020B060403050404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5CB950B-B7CF-4C2A-83B4-44872ED1148C}" type="slidenum">
              <a:rPr kumimoji="0" lang="en-GB" altLang="hu-HU" sz="1200" b="0" i="0" u="none" strike="noStrike" kern="1200" cap="none" spc="0" normalizeH="0" baseline="0" noProof="0">
                <a:ln>
                  <a:noFill/>
                </a:ln>
                <a:solidFill>
                  <a:srgbClr val="000000"/>
                </a:solidFill>
                <a:effectLst/>
                <a:uLnTx/>
                <a:uFillTx/>
                <a:latin typeface="Verdana" panose="020B060403050404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GB" altLang="hu-HU" sz="1200" b="0" i="0" u="none" strike="noStrike" kern="1200" cap="none" spc="0" normalizeH="0" baseline="0" noProof="0">
              <a:ln>
                <a:noFill/>
              </a:ln>
              <a:solidFill>
                <a:srgbClr val="000000"/>
              </a:solidFill>
              <a:effectLst/>
              <a:uLnTx/>
              <a:uFillTx/>
              <a:latin typeface="Verdana" panose="020B0604030504040204" pitchFamily="34" charset="0"/>
              <a:ea typeface="ＭＳ Ｐゴシック" panose="020B0600070205080204" pitchFamily="34" charset="-128"/>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61F64A99-86A6-4C73-B177-7267FD683D7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Verdana" panose="020B0604030504040204" pitchFamily="34" charset="0"/>
                <a:ea typeface="ＭＳ Ｐゴシック" panose="020B0600070205080204" pitchFamily="34" charset="-128"/>
              </a:defRPr>
            </a:lvl1pPr>
            <a:lvl2pPr marL="37931725" indent="-37474525">
              <a:spcBef>
                <a:spcPct val="30000"/>
              </a:spcBef>
              <a:defRPr sz="1200">
                <a:solidFill>
                  <a:schemeClr val="tx1"/>
                </a:solidFill>
                <a:latin typeface="Verdana" panose="020B0604030504040204" pitchFamily="34" charset="0"/>
                <a:ea typeface="ＭＳ Ｐゴシック" panose="020B0600070205080204" pitchFamily="34" charset="-128"/>
              </a:defRPr>
            </a:lvl2pPr>
            <a:lvl3pPr marL="1143000" indent="-228600">
              <a:spcBef>
                <a:spcPct val="30000"/>
              </a:spcBef>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30000"/>
              </a:spcBef>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30000"/>
              </a:spcBef>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Verdana" panose="020B060403050404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1C15F38-63F7-4AFC-86C5-319C356A72CE}" type="slidenum">
              <a:rPr kumimoji="0" lang="en-GB" altLang="hu-HU" sz="1200" b="0" i="0" u="none" strike="noStrike" kern="1200" cap="none" spc="0" normalizeH="0" baseline="0" noProof="0">
                <a:ln>
                  <a:noFill/>
                </a:ln>
                <a:solidFill>
                  <a:srgbClr val="000000"/>
                </a:solidFill>
                <a:effectLst/>
                <a:uLnTx/>
                <a:uFillTx/>
                <a:latin typeface="Verdana" panose="020B060403050404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GB" altLang="hu-HU" sz="1200" b="0" i="0" u="none" strike="noStrike" kern="1200" cap="none" spc="0" normalizeH="0" baseline="0" noProof="0">
              <a:ln>
                <a:noFill/>
              </a:ln>
              <a:solidFill>
                <a:srgbClr val="000000"/>
              </a:solidFill>
              <a:effectLst/>
              <a:uLnTx/>
              <a:uFillTx/>
              <a:latin typeface="Verdana" panose="020B0604030504040204" pitchFamily="34" charset="0"/>
              <a:ea typeface="ＭＳ Ｐゴシック" panose="020B0600070205080204" pitchFamily="34" charset="-128"/>
              <a:cs typeface="+mn-cs"/>
            </a:endParaRPr>
          </a:p>
        </p:txBody>
      </p:sp>
      <p:sp>
        <p:nvSpPr>
          <p:cNvPr id="71683" name="Rectangle 2">
            <a:extLst>
              <a:ext uri="{FF2B5EF4-FFF2-40B4-BE49-F238E27FC236}">
                <a16:creationId xmlns:a16="http://schemas.microsoft.com/office/drawing/2014/main" id="{63DA848D-06C9-4FA4-BD92-BD82E5E76B02}"/>
              </a:ext>
            </a:extLst>
          </p:cNvPr>
          <p:cNvSpPr>
            <a:spLocks noGrp="1" noRot="1" noChangeAspect="1" noChangeArrowheads="1" noTextEdit="1"/>
          </p:cNvSpPr>
          <p:nvPr>
            <p:ph type="sldImg"/>
          </p:nvPr>
        </p:nvSpPr>
        <p:spPr>
          <a:ln/>
        </p:spPr>
      </p:sp>
      <p:sp>
        <p:nvSpPr>
          <p:cNvPr id="71684" name="Rectangle 3">
            <a:extLst>
              <a:ext uri="{FF2B5EF4-FFF2-40B4-BE49-F238E27FC236}">
                <a16:creationId xmlns:a16="http://schemas.microsoft.com/office/drawing/2014/main" id="{CAE7E1AE-8B33-4CAB-904F-99855C6F8CC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u-HU" altLang="hu-HU">
              <a:ea typeface="ＭＳ Ｐゴシック" panose="020B0600070205080204"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a:extLst>
              <a:ext uri="{FF2B5EF4-FFF2-40B4-BE49-F238E27FC236}">
                <a16:creationId xmlns:a16="http://schemas.microsoft.com/office/drawing/2014/main" id="{38A95ED0-AE92-49BF-AF23-249789DB493D}"/>
              </a:ext>
            </a:extLst>
          </p:cNvPr>
          <p:cNvSpPr>
            <a:spLocks noGrp="1" noRot="1" noChangeAspect="1" noTextEdit="1"/>
          </p:cNvSpPr>
          <p:nvPr>
            <p:ph type="sldImg"/>
          </p:nvPr>
        </p:nvSpPr>
        <p:spPr>
          <a:ln/>
        </p:spPr>
      </p:sp>
      <p:sp>
        <p:nvSpPr>
          <p:cNvPr id="92163" name="Notes Placeholder 2">
            <a:extLst>
              <a:ext uri="{FF2B5EF4-FFF2-40B4-BE49-F238E27FC236}">
                <a16:creationId xmlns:a16="http://schemas.microsoft.com/office/drawing/2014/main" id="{10C0F754-5F38-49D0-816D-13F05B16D65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ltLang="hu-HU">
                <a:ea typeface="ＭＳ Ｐゴシック" panose="020B0600070205080204" pitchFamily="34" charset="-128"/>
              </a:rPr>
              <a:t>Everything that can be studied in the original ODE version of the SIR model, can also be studied here.</a:t>
            </a:r>
          </a:p>
        </p:txBody>
      </p:sp>
      <p:sp>
        <p:nvSpPr>
          <p:cNvPr id="92164" name="Slide Number Placeholder 3">
            <a:extLst>
              <a:ext uri="{FF2B5EF4-FFF2-40B4-BE49-F238E27FC236}">
                <a16:creationId xmlns:a16="http://schemas.microsoft.com/office/drawing/2014/main" id="{38A695BA-885B-4991-B653-0B6AE4814A1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Verdana" panose="020B0604030504040204" pitchFamily="34" charset="0"/>
                <a:ea typeface="ＭＳ Ｐゴシック" panose="020B0600070205080204" pitchFamily="34" charset="-128"/>
              </a:defRPr>
            </a:lvl1pPr>
            <a:lvl2pPr marL="37931725" indent="-37474525">
              <a:spcBef>
                <a:spcPct val="30000"/>
              </a:spcBef>
              <a:defRPr sz="1200">
                <a:solidFill>
                  <a:schemeClr val="tx1"/>
                </a:solidFill>
                <a:latin typeface="Verdana" panose="020B0604030504040204" pitchFamily="34" charset="0"/>
                <a:ea typeface="ＭＳ Ｐゴシック" panose="020B0600070205080204" pitchFamily="34" charset="-128"/>
              </a:defRPr>
            </a:lvl2pPr>
            <a:lvl3pPr marL="1143000" indent="-228600">
              <a:spcBef>
                <a:spcPct val="30000"/>
              </a:spcBef>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30000"/>
              </a:spcBef>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30000"/>
              </a:spcBef>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Verdana" panose="020B060403050404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86B1237-1115-4785-A49C-F830A1BA9A67}" type="slidenum">
              <a:rPr kumimoji="0" lang="en-GB" altLang="hu-HU" sz="1200" b="0" i="0" u="none" strike="noStrike" kern="1200" cap="none" spc="0" normalizeH="0" baseline="0" noProof="0">
                <a:ln>
                  <a:noFill/>
                </a:ln>
                <a:solidFill>
                  <a:srgbClr val="000000"/>
                </a:solidFill>
                <a:effectLst/>
                <a:uLnTx/>
                <a:uFillTx/>
                <a:latin typeface="Verdana" panose="020B060403050404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GB" altLang="hu-HU" sz="1200" b="0" i="0" u="none" strike="noStrike" kern="1200" cap="none" spc="0" normalizeH="0" baseline="0" noProof="0">
              <a:ln>
                <a:noFill/>
              </a:ln>
              <a:solidFill>
                <a:srgbClr val="000000"/>
              </a:solidFill>
              <a:effectLst/>
              <a:uLnTx/>
              <a:uFillTx/>
              <a:latin typeface="Verdana" panose="020B0604030504040204" pitchFamily="34" charset="0"/>
              <a:ea typeface="ＭＳ Ｐゴシック" panose="020B0600070205080204" pitchFamily="34" charset="-128"/>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61F64A99-86A6-4C73-B177-7267FD683D7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Verdana" panose="020B0604030504040204" pitchFamily="34" charset="0"/>
                <a:ea typeface="ＭＳ Ｐゴシック" panose="020B0600070205080204" pitchFamily="34" charset="-128"/>
              </a:defRPr>
            </a:lvl1pPr>
            <a:lvl2pPr marL="37931725" indent="-37474525">
              <a:spcBef>
                <a:spcPct val="30000"/>
              </a:spcBef>
              <a:defRPr sz="1200">
                <a:solidFill>
                  <a:schemeClr val="tx1"/>
                </a:solidFill>
                <a:latin typeface="Verdana" panose="020B0604030504040204" pitchFamily="34" charset="0"/>
                <a:ea typeface="ＭＳ Ｐゴシック" panose="020B0600070205080204" pitchFamily="34" charset="-128"/>
              </a:defRPr>
            </a:lvl2pPr>
            <a:lvl3pPr marL="1143000" indent="-228600">
              <a:spcBef>
                <a:spcPct val="30000"/>
              </a:spcBef>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30000"/>
              </a:spcBef>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30000"/>
              </a:spcBef>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Verdana" panose="020B060403050404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1C15F38-63F7-4AFC-86C5-319C356A72CE}" type="slidenum">
              <a:rPr kumimoji="0" lang="en-GB" altLang="hu-HU" sz="1200" b="0" i="0" u="none" strike="noStrike" kern="1200" cap="none" spc="0" normalizeH="0" baseline="0" noProof="0">
                <a:ln>
                  <a:noFill/>
                </a:ln>
                <a:solidFill>
                  <a:srgbClr val="000000"/>
                </a:solidFill>
                <a:effectLst/>
                <a:uLnTx/>
                <a:uFillTx/>
                <a:latin typeface="Verdana" panose="020B060403050404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GB" altLang="hu-HU" sz="1200" b="0" i="0" u="none" strike="noStrike" kern="1200" cap="none" spc="0" normalizeH="0" baseline="0" noProof="0">
              <a:ln>
                <a:noFill/>
              </a:ln>
              <a:solidFill>
                <a:srgbClr val="000000"/>
              </a:solidFill>
              <a:effectLst/>
              <a:uLnTx/>
              <a:uFillTx/>
              <a:latin typeface="Verdana" panose="020B0604030504040204" pitchFamily="34" charset="0"/>
              <a:ea typeface="ＭＳ Ｐゴシック" panose="020B0600070205080204" pitchFamily="34" charset="-128"/>
              <a:cs typeface="+mn-cs"/>
            </a:endParaRPr>
          </a:p>
        </p:txBody>
      </p:sp>
      <p:sp>
        <p:nvSpPr>
          <p:cNvPr id="71683" name="Rectangle 2">
            <a:extLst>
              <a:ext uri="{FF2B5EF4-FFF2-40B4-BE49-F238E27FC236}">
                <a16:creationId xmlns:a16="http://schemas.microsoft.com/office/drawing/2014/main" id="{63DA848D-06C9-4FA4-BD92-BD82E5E76B02}"/>
              </a:ext>
            </a:extLst>
          </p:cNvPr>
          <p:cNvSpPr>
            <a:spLocks noGrp="1" noRot="1" noChangeAspect="1" noChangeArrowheads="1" noTextEdit="1"/>
          </p:cNvSpPr>
          <p:nvPr>
            <p:ph type="sldImg"/>
          </p:nvPr>
        </p:nvSpPr>
        <p:spPr>
          <a:ln/>
        </p:spPr>
      </p:sp>
      <p:sp>
        <p:nvSpPr>
          <p:cNvPr id="71684" name="Rectangle 3">
            <a:extLst>
              <a:ext uri="{FF2B5EF4-FFF2-40B4-BE49-F238E27FC236}">
                <a16:creationId xmlns:a16="http://schemas.microsoft.com/office/drawing/2014/main" id="{CAE7E1AE-8B33-4CAB-904F-99855C6F8CC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u-HU" altLang="hu-HU">
              <a:ea typeface="ＭＳ Ｐゴシック" panose="020B0600070205080204"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a:extLst>
              <a:ext uri="{FF2B5EF4-FFF2-40B4-BE49-F238E27FC236}">
                <a16:creationId xmlns:a16="http://schemas.microsoft.com/office/drawing/2014/main" id="{FBEBCD85-269A-49DF-A5AE-E721EF5DCA75}"/>
              </a:ext>
            </a:extLst>
          </p:cNvPr>
          <p:cNvSpPr>
            <a:spLocks noGrp="1" noRot="1" noChangeAspect="1" noTextEdit="1"/>
          </p:cNvSpPr>
          <p:nvPr>
            <p:ph type="sldImg"/>
          </p:nvPr>
        </p:nvSpPr>
        <p:spPr>
          <a:ln/>
        </p:spPr>
      </p:sp>
      <p:sp>
        <p:nvSpPr>
          <p:cNvPr id="95235" name="Notes Placeholder 2">
            <a:extLst>
              <a:ext uri="{FF2B5EF4-FFF2-40B4-BE49-F238E27FC236}">
                <a16:creationId xmlns:a16="http://schemas.microsoft.com/office/drawing/2014/main" id="{557E3A74-16E6-4736-B3B9-36E08316667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ltLang="hu-HU">
                <a:ea typeface="ＭＳ Ｐゴシック" panose="020B0600070205080204" pitchFamily="34" charset="-128"/>
              </a:rPr>
              <a:t>Make sure you explain what you are about to present: what was the question and why is it relevant.</a:t>
            </a:r>
          </a:p>
          <a:p>
            <a:r>
              <a:rPr lang="hu-HU" altLang="hu-HU">
                <a:ea typeface="ＭＳ Ｐゴシック" panose="020B0600070205080204" pitchFamily="34" charset="-128"/>
              </a:rPr>
              <a:t>Make sure you understand all of your figures. If you show a result, e.g. output X increases with factor A, explain what you think causes this effect, or otherwise be prepared that we are going to ask it, anyway.</a:t>
            </a:r>
          </a:p>
        </p:txBody>
      </p:sp>
      <p:sp>
        <p:nvSpPr>
          <p:cNvPr id="95236" name="Slide Number Placeholder 3">
            <a:extLst>
              <a:ext uri="{FF2B5EF4-FFF2-40B4-BE49-F238E27FC236}">
                <a16:creationId xmlns:a16="http://schemas.microsoft.com/office/drawing/2014/main" id="{E76B1334-D4B0-4717-B8E0-0FB34F6071F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Verdana" panose="020B0604030504040204" pitchFamily="34" charset="0"/>
                <a:ea typeface="ＭＳ Ｐゴシック" panose="020B0600070205080204" pitchFamily="34" charset="-128"/>
              </a:defRPr>
            </a:lvl1pPr>
            <a:lvl2pPr marL="37931725" indent="-37474525">
              <a:spcBef>
                <a:spcPct val="30000"/>
              </a:spcBef>
              <a:defRPr sz="1200">
                <a:solidFill>
                  <a:schemeClr val="tx1"/>
                </a:solidFill>
                <a:latin typeface="Verdana" panose="020B0604030504040204" pitchFamily="34" charset="0"/>
                <a:ea typeface="ＭＳ Ｐゴシック" panose="020B0600070205080204" pitchFamily="34" charset="-128"/>
              </a:defRPr>
            </a:lvl2pPr>
            <a:lvl3pPr marL="1143000" indent="-228600">
              <a:spcBef>
                <a:spcPct val="30000"/>
              </a:spcBef>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30000"/>
              </a:spcBef>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30000"/>
              </a:spcBef>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Verdana" panose="020B060403050404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8C6AF04-A71B-4B3E-912B-C31DBE4ABA81}" type="slidenum">
              <a:rPr kumimoji="0" lang="en-GB" altLang="hu-HU" sz="1200" b="0" i="0" u="none" strike="noStrike" kern="1200" cap="none" spc="0" normalizeH="0" baseline="0" noProof="0">
                <a:ln>
                  <a:noFill/>
                </a:ln>
                <a:solidFill>
                  <a:srgbClr val="000000"/>
                </a:solidFill>
                <a:effectLst/>
                <a:uLnTx/>
                <a:uFillTx/>
                <a:latin typeface="Verdana" panose="020B060403050404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GB" altLang="hu-HU" sz="1200" b="0" i="0" u="none" strike="noStrike" kern="1200" cap="none" spc="0" normalizeH="0" baseline="0" noProof="0">
              <a:ln>
                <a:noFill/>
              </a:ln>
              <a:solidFill>
                <a:srgbClr val="000000"/>
              </a:solidFill>
              <a:effectLst/>
              <a:uLnTx/>
              <a:uFillTx/>
              <a:latin typeface="Verdana" panose="020B0604030504040204" pitchFamily="34" charset="0"/>
              <a:ea typeface="ＭＳ Ｐゴシック" panose="020B0600070205080204" pitchFamily="34" charset="-128"/>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768138BE-6F42-46EF-9325-91E2BE547D6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Verdana" panose="020B0604030504040204" pitchFamily="34" charset="0"/>
                <a:ea typeface="ＭＳ Ｐゴシック" panose="020B0600070205080204" pitchFamily="34" charset="-128"/>
              </a:defRPr>
            </a:lvl1pPr>
            <a:lvl2pPr marL="37931725" indent="-37474525">
              <a:spcBef>
                <a:spcPct val="30000"/>
              </a:spcBef>
              <a:defRPr sz="1200">
                <a:solidFill>
                  <a:schemeClr val="tx1"/>
                </a:solidFill>
                <a:latin typeface="Verdana" panose="020B0604030504040204" pitchFamily="34" charset="0"/>
                <a:ea typeface="ＭＳ Ｐゴシック" panose="020B0600070205080204" pitchFamily="34" charset="-128"/>
              </a:defRPr>
            </a:lvl2pPr>
            <a:lvl3pPr marL="1143000" indent="-228600">
              <a:spcBef>
                <a:spcPct val="30000"/>
              </a:spcBef>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30000"/>
              </a:spcBef>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30000"/>
              </a:spcBef>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Verdana" panose="020B0604030504040204" pitchFamily="34" charset="0"/>
                <a:ea typeface="ＭＳ Ｐゴシック" panose="020B0600070205080204" pitchFamily="34" charset="-128"/>
              </a:defRPr>
            </a:lvl9pPr>
          </a:lstStyle>
          <a:p>
            <a:pPr>
              <a:spcBef>
                <a:spcPct val="0"/>
              </a:spcBef>
            </a:pPr>
            <a:fld id="{BE47A9DC-441C-40DF-85FE-E6C5E56404CF}" type="slidenum">
              <a:rPr lang="en-GB" altLang="hu-HU"/>
              <a:pPr>
                <a:spcBef>
                  <a:spcPct val="0"/>
                </a:spcBef>
              </a:pPr>
              <a:t>3</a:t>
            </a:fld>
            <a:endParaRPr lang="en-GB" altLang="hu-HU"/>
          </a:p>
        </p:txBody>
      </p:sp>
      <p:sp>
        <p:nvSpPr>
          <p:cNvPr id="73731" name="Rectangle 2">
            <a:extLst>
              <a:ext uri="{FF2B5EF4-FFF2-40B4-BE49-F238E27FC236}">
                <a16:creationId xmlns:a16="http://schemas.microsoft.com/office/drawing/2014/main" id="{CAB5A4EB-7F1A-413D-8FAF-C952AF1F8AD7}"/>
              </a:ext>
            </a:extLst>
          </p:cNvPr>
          <p:cNvSpPr>
            <a:spLocks noGrp="1" noRot="1" noChangeAspect="1" noChangeArrowheads="1" noTextEdit="1"/>
          </p:cNvSpPr>
          <p:nvPr>
            <p:ph type="sldImg"/>
          </p:nvPr>
        </p:nvSpPr>
        <p:spPr>
          <a:ln/>
        </p:spPr>
      </p:sp>
      <p:sp>
        <p:nvSpPr>
          <p:cNvPr id="73732" name="Rectangle 3">
            <a:extLst>
              <a:ext uri="{FF2B5EF4-FFF2-40B4-BE49-F238E27FC236}">
                <a16:creationId xmlns:a16="http://schemas.microsoft.com/office/drawing/2014/main" id="{6AEAE848-CBA4-4069-B07C-89E981A1270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u-HU" altLang="hu-HU" dirty="0">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9032FD92-A9CE-4ECB-BB9C-04FC122A9A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Verdana" panose="020B0604030504040204" pitchFamily="34" charset="0"/>
                <a:ea typeface="ＭＳ Ｐゴシック" panose="020B0600070205080204" pitchFamily="34" charset="-128"/>
              </a:defRPr>
            </a:lvl1pPr>
            <a:lvl2pPr marL="37931725" indent="-37474525">
              <a:spcBef>
                <a:spcPct val="30000"/>
              </a:spcBef>
              <a:defRPr sz="1200">
                <a:solidFill>
                  <a:schemeClr val="tx1"/>
                </a:solidFill>
                <a:latin typeface="Verdana" panose="020B0604030504040204" pitchFamily="34" charset="0"/>
                <a:ea typeface="ＭＳ Ｐゴシック" panose="020B0600070205080204" pitchFamily="34" charset="-128"/>
              </a:defRPr>
            </a:lvl2pPr>
            <a:lvl3pPr marL="1143000" indent="-228600">
              <a:spcBef>
                <a:spcPct val="30000"/>
              </a:spcBef>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30000"/>
              </a:spcBef>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30000"/>
              </a:spcBef>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Verdana" panose="020B0604030504040204" pitchFamily="34" charset="0"/>
                <a:ea typeface="ＭＳ Ｐゴシック" panose="020B0600070205080204" pitchFamily="34" charset="-128"/>
              </a:defRPr>
            </a:lvl9pPr>
          </a:lstStyle>
          <a:p>
            <a:pPr>
              <a:spcBef>
                <a:spcPct val="0"/>
              </a:spcBef>
            </a:pPr>
            <a:fld id="{10B5BC55-C6DF-47EF-ABD8-46B349EC9795}" type="slidenum">
              <a:rPr lang="en-GB" altLang="hu-HU"/>
              <a:pPr>
                <a:spcBef>
                  <a:spcPct val="0"/>
                </a:spcBef>
              </a:pPr>
              <a:t>4</a:t>
            </a:fld>
            <a:endParaRPr lang="en-GB" altLang="hu-HU"/>
          </a:p>
        </p:txBody>
      </p:sp>
      <p:sp>
        <p:nvSpPr>
          <p:cNvPr id="74755" name="Rectangle 2">
            <a:extLst>
              <a:ext uri="{FF2B5EF4-FFF2-40B4-BE49-F238E27FC236}">
                <a16:creationId xmlns:a16="http://schemas.microsoft.com/office/drawing/2014/main" id="{81792184-7240-4ADA-80F8-A20E476D3EC9}"/>
              </a:ext>
            </a:extLst>
          </p:cNvPr>
          <p:cNvSpPr>
            <a:spLocks noGrp="1" noRot="1" noChangeAspect="1" noChangeArrowheads="1" noTextEdit="1"/>
          </p:cNvSpPr>
          <p:nvPr>
            <p:ph type="sldImg"/>
          </p:nvPr>
        </p:nvSpPr>
        <p:spPr>
          <a:ln/>
        </p:spPr>
      </p:sp>
      <p:sp>
        <p:nvSpPr>
          <p:cNvPr id="74756" name="Rectangle 3">
            <a:extLst>
              <a:ext uri="{FF2B5EF4-FFF2-40B4-BE49-F238E27FC236}">
                <a16:creationId xmlns:a16="http://schemas.microsoft.com/office/drawing/2014/main" id="{EE204963-8898-4AA9-962C-34C465B7F8F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u-HU" altLang="hu-HU">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D4C5AE6E-7373-4249-B08C-63382F7FA7D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Verdana" panose="020B0604030504040204" pitchFamily="34" charset="0"/>
                <a:ea typeface="ＭＳ Ｐゴシック" panose="020B0600070205080204" pitchFamily="34" charset="-128"/>
              </a:defRPr>
            </a:lvl1pPr>
            <a:lvl2pPr marL="37931725" indent="-37474525">
              <a:spcBef>
                <a:spcPct val="30000"/>
              </a:spcBef>
              <a:defRPr sz="1200">
                <a:solidFill>
                  <a:schemeClr val="tx1"/>
                </a:solidFill>
                <a:latin typeface="Verdana" panose="020B0604030504040204" pitchFamily="34" charset="0"/>
                <a:ea typeface="ＭＳ Ｐゴシック" panose="020B0600070205080204" pitchFamily="34" charset="-128"/>
              </a:defRPr>
            </a:lvl2pPr>
            <a:lvl3pPr marL="1143000" indent="-228600">
              <a:spcBef>
                <a:spcPct val="30000"/>
              </a:spcBef>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30000"/>
              </a:spcBef>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30000"/>
              </a:spcBef>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Verdana" panose="020B0604030504040204" pitchFamily="34" charset="0"/>
                <a:ea typeface="ＭＳ Ｐゴシック" panose="020B0600070205080204" pitchFamily="34" charset="-128"/>
              </a:defRPr>
            </a:lvl9pPr>
          </a:lstStyle>
          <a:p>
            <a:pPr>
              <a:spcBef>
                <a:spcPct val="0"/>
              </a:spcBef>
            </a:pPr>
            <a:fld id="{76162C44-E4E5-4BF3-932C-AB0A4B333D7D}" type="slidenum">
              <a:rPr lang="en-GB" altLang="hu-HU"/>
              <a:pPr>
                <a:spcBef>
                  <a:spcPct val="0"/>
                </a:spcBef>
              </a:pPr>
              <a:t>5</a:t>
            </a:fld>
            <a:endParaRPr lang="en-GB" altLang="hu-HU"/>
          </a:p>
        </p:txBody>
      </p:sp>
      <p:sp>
        <p:nvSpPr>
          <p:cNvPr id="76803" name="Rectangle 2">
            <a:extLst>
              <a:ext uri="{FF2B5EF4-FFF2-40B4-BE49-F238E27FC236}">
                <a16:creationId xmlns:a16="http://schemas.microsoft.com/office/drawing/2014/main" id="{4AEFB57D-026C-463C-A9F0-9E1C2104BF96}"/>
              </a:ext>
            </a:extLst>
          </p:cNvPr>
          <p:cNvSpPr>
            <a:spLocks noGrp="1" noRot="1" noChangeAspect="1" noChangeArrowheads="1" noTextEdit="1"/>
          </p:cNvSpPr>
          <p:nvPr>
            <p:ph type="sldImg"/>
          </p:nvPr>
        </p:nvSpPr>
        <p:spPr>
          <a:ln/>
        </p:spPr>
      </p:sp>
      <p:sp>
        <p:nvSpPr>
          <p:cNvPr id="76804" name="Rectangle 3">
            <a:extLst>
              <a:ext uri="{FF2B5EF4-FFF2-40B4-BE49-F238E27FC236}">
                <a16:creationId xmlns:a16="http://schemas.microsoft.com/office/drawing/2014/main" id="{5104BEBB-7343-4079-9789-C051885E174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hu-HU" altLang="hu-HU">
                <a:ea typeface="ＭＳ Ｐゴシック" panose="020B0600070205080204" pitchFamily="34" charset="-128"/>
              </a:rPr>
              <a:t>A nice opportunity to try out the life of a computational biologist or bioinformatician.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961A2112-9A9B-492A-8C8C-2D6675FBD0D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Verdana" panose="020B0604030504040204" pitchFamily="34" charset="0"/>
                <a:ea typeface="ＭＳ Ｐゴシック" panose="020B0600070205080204" pitchFamily="34" charset="-128"/>
              </a:defRPr>
            </a:lvl1pPr>
            <a:lvl2pPr marL="37931725" indent="-37474525">
              <a:spcBef>
                <a:spcPct val="30000"/>
              </a:spcBef>
              <a:defRPr sz="1200">
                <a:solidFill>
                  <a:schemeClr val="tx1"/>
                </a:solidFill>
                <a:latin typeface="Verdana" panose="020B0604030504040204" pitchFamily="34" charset="0"/>
                <a:ea typeface="ＭＳ Ｐゴシック" panose="020B0600070205080204" pitchFamily="34" charset="-128"/>
              </a:defRPr>
            </a:lvl2pPr>
            <a:lvl3pPr marL="1143000" indent="-228600">
              <a:spcBef>
                <a:spcPct val="30000"/>
              </a:spcBef>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30000"/>
              </a:spcBef>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30000"/>
              </a:spcBef>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Verdana" panose="020B0604030504040204" pitchFamily="34" charset="0"/>
                <a:ea typeface="ＭＳ Ｐゴシック" panose="020B0600070205080204" pitchFamily="34" charset="-128"/>
              </a:defRPr>
            </a:lvl9pPr>
          </a:lstStyle>
          <a:p>
            <a:pPr>
              <a:spcBef>
                <a:spcPct val="0"/>
              </a:spcBef>
            </a:pPr>
            <a:fld id="{8D737433-AF6B-4326-94D0-ABA49D5921DD}" type="slidenum">
              <a:rPr lang="en-GB" altLang="hu-HU"/>
              <a:pPr>
                <a:spcBef>
                  <a:spcPct val="0"/>
                </a:spcBef>
              </a:pPr>
              <a:t>6</a:t>
            </a:fld>
            <a:endParaRPr lang="en-GB" altLang="hu-HU"/>
          </a:p>
        </p:txBody>
      </p:sp>
      <p:sp>
        <p:nvSpPr>
          <p:cNvPr id="77827" name="Rectangle 2">
            <a:extLst>
              <a:ext uri="{FF2B5EF4-FFF2-40B4-BE49-F238E27FC236}">
                <a16:creationId xmlns:a16="http://schemas.microsoft.com/office/drawing/2014/main" id="{BE2403C1-78AF-4D54-8E04-8B6079B50E76}"/>
              </a:ext>
            </a:extLst>
          </p:cNvPr>
          <p:cNvSpPr>
            <a:spLocks noGrp="1" noRot="1" noChangeAspect="1" noChangeArrowheads="1" noTextEdit="1"/>
          </p:cNvSpPr>
          <p:nvPr>
            <p:ph type="sldImg"/>
          </p:nvPr>
        </p:nvSpPr>
        <p:spPr>
          <a:ln/>
        </p:spPr>
      </p:sp>
      <p:sp>
        <p:nvSpPr>
          <p:cNvPr id="77828" name="Rectangle 3">
            <a:extLst>
              <a:ext uri="{FF2B5EF4-FFF2-40B4-BE49-F238E27FC236}">
                <a16:creationId xmlns:a16="http://schemas.microsoft.com/office/drawing/2014/main" id="{ECE05D79-024E-419C-B4F4-F45B7B0CB4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hu-HU">
                <a:ea typeface="ＭＳ Ｐゴシック" panose="020B0600070205080204" pitchFamily="34" charset="-128"/>
              </a:rPr>
              <a:t>The ”translation” involved in the first arrow is ”art”: a specific skillset is needed, and that is the focus of the course. The second transition (to computer implementation) is more or less automatic.</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38C12DB1-0306-4A88-B3FD-CEEF1FC4579C}"/>
              </a:ext>
            </a:extLst>
          </p:cNvPr>
          <p:cNvSpPr>
            <a:spLocks noGrp="1" noRot="1" noChangeAspect="1" noTextEdit="1"/>
          </p:cNvSpPr>
          <p:nvPr>
            <p:ph type="sldImg"/>
          </p:nvPr>
        </p:nvSpPr>
        <p:spPr>
          <a:ln/>
        </p:spPr>
      </p:sp>
      <p:sp>
        <p:nvSpPr>
          <p:cNvPr id="78851" name="Notes Placeholder 2">
            <a:extLst>
              <a:ext uri="{FF2B5EF4-FFF2-40B4-BE49-F238E27FC236}">
                <a16:creationId xmlns:a16="http://schemas.microsoft.com/office/drawing/2014/main" id="{DF1B0783-7C6C-48E7-BFB0-6C722B4DF4E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hu-HU" dirty="0">
                <a:ea typeface="ＭＳ Ｐゴシック" panose="020B0600070205080204" pitchFamily="34" charset="-128"/>
              </a:rPr>
              <a:t>Details on the authenticity of the quote: </a:t>
            </a:r>
            <a:r>
              <a:rPr lang="en-US" altLang="hu-HU" dirty="0">
                <a:ea typeface="ＭＳ Ｐゴシック" panose="020B0600070205080204" pitchFamily="34" charset="-128"/>
              </a:rPr>
              <a:t>http://quoteinvestigator.com/2011/05/13/einstein-simple/</a:t>
            </a:r>
          </a:p>
          <a:p>
            <a:r>
              <a:rPr lang="en-US" altLang="hu-HU" dirty="0">
                <a:ea typeface="ＭＳ Ｐゴシック" panose="020B0600070205080204" pitchFamily="34" charset="-128"/>
              </a:rPr>
              <a:t>Einstein was professor of theoretical physics at the ETH between 1912-1914.</a:t>
            </a:r>
            <a:endParaRPr lang="en-GB" altLang="hu-HU" dirty="0">
              <a:ea typeface="ＭＳ Ｐゴシック" panose="020B0600070205080204" pitchFamily="34" charset="-128"/>
            </a:endParaRPr>
          </a:p>
        </p:txBody>
      </p:sp>
      <p:sp>
        <p:nvSpPr>
          <p:cNvPr id="78852" name="Slide Number Placeholder 3">
            <a:extLst>
              <a:ext uri="{FF2B5EF4-FFF2-40B4-BE49-F238E27FC236}">
                <a16:creationId xmlns:a16="http://schemas.microsoft.com/office/drawing/2014/main" id="{2DD9A020-6E85-4146-BB81-3648FCAE880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Verdana" panose="020B0604030504040204" pitchFamily="34" charset="0"/>
                <a:ea typeface="ＭＳ Ｐゴシック" panose="020B0600070205080204" pitchFamily="34" charset="-128"/>
              </a:defRPr>
            </a:lvl1pPr>
            <a:lvl2pPr marL="37931725" indent="-37474525">
              <a:spcBef>
                <a:spcPct val="30000"/>
              </a:spcBef>
              <a:defRPr sz="1200">
                <a:solidFill>
                  <a:schemeClr val="tx1"/>
                </a:solidFill>
                <a:latin typeface="Verdana" panose="020B0604030504040204" pitchFamily="34" charset="0"/>
                <a:ea typeface="ＭＳ Ｐゴシック" panose="020B0600070205080204" pitchFamily="34" charset="-128"/>
              </a:defRPr>
            </a:lvl2pPr>
            <a:lvl3pPr marL="1143000" indent="-228600">
              <a:spcBef>
                <a:spcPct val="30000"/>
              </a:spcBef>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30000"/>
              </a:spcBef>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30000"/>
              </a:spcBef>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Verdana" panose="020B0604030504040204" pitchFamily="34" charset="0"/>
                <a:ea typeface="ＭＳ Ｐゴシック" panose="020B0600070205080204" pitchFamily="34" charset="-128"/>
              </a:defRPr>
            </a:lvl9pPr>
          </a:lstStyle>
          <a:p>
            <a:pPr>
              <a:spcBef>
                <a:spcPct val="0"/>
              </a:spcBef>
            </a:pPr>
            <a:fld id="{E20FBBAF-970E-47F9-98D8-AB57C30DBC36}" type="slidenum">
              <a:rPr lang="en-GB" altLang="hu-HU"/>
              <a:pPr>
                <a:spcBef>
                  <a:spcPct val="0"/>
                </a:spcBef>
              </a:pPr>
              <a:t>8</a:t>
            </a:fld>
            <a:endParaRPr lang="en-GB" altLang="hu-H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D78E785D-7EF8-42E9-8DF9-ADDA80F3A31F}"/>
              </a:ext>
            </a:extLst>
          </p:cNvPr>
          <p:cNvSpPr>
            <a:spLocks noGrp="1" noRot="1" noChangeAspect="1" noTextEdit="1"/>
          </p:cNvSpPr>
          <p:nvPr>
            <p:ph type="sldImg"/>
          </p:nvPr>
        </p:nvSpPr>
        <p:spPr>
          <a:ln/>
        </p:spPr>
      </p:sp>
      <p:sp>
        <p:nvSpPr>
          <p:cNvPr id="79875" name="Notes Placeholder 2">
            <a:extLst>
              <a:ext uri="{FF2B5EF4-FFF2-40B4-BE49-F238E27FC236}">
                <a16:creationId xmlns:a16="http://schemas.microsoft.com/office/drawing/2014/main" id="{13261DE5-8A19-41E0-9056-10D75C77644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ltLang="hu-HU">
                <a:ea typeface="ＭＳ Ｐゴシック" panose="020B0600070205080204" pitchFamily="34" charset="-128"/>
              </a:rPr>
              <a:t>Wikipedia: „</a:t>
            </a:r>
            <a:r>
              <a:rPr lang="en-US" altLang="hu-HU" b="1">
                <a:ea typeface="ＭＳ Ｐゴシック" panose="020B0600070205080204" pitchFamily="34" charset="-128"/>
              </a:rPr>
              <a:t>Occam's razor</a:t>
            </a:r>
            <a:r>
              <a:rPr lang="en-US" altLang="hu-HU">
                <a:ea typeface="ＭＳ Ｐゴシック" panose="020B0600070205080204" pitchFamily="34" charset="-128"/>
              </a:rPr>
              <a:t> (also </a:t>
            </a:r>
            <a:r>
              <a:rPr lang="en-US" altLang="hu-HU" b="1">
                <a:ea typeface="ＭＳ Ｐゴシック" panose="020B0600070205080204" pitchFamily="34" charset="-128"/>
              </a:rPr>
              <a:t>Ockham's razor</a:t>
            </a:r>
            <a:r>
              <a:rPr lang="en-US" altLang="hu-HU">
                <a:ea typeface="ＭＳ Ｐゴシック" panose="020B0600070205080204" pitchFamily="34" charset="-128"/>
              </a:rPr>
              <a:t> or </a:t>
            </a:r>
            <a:r>
              <a:rPr lang="en-US" altLang="hu-HU" b="1">
                <a:ea typeface="ＭＳ Ｐゴシック" panose="020B0600070205080204" pitchFamily="34" charset="-128"/>
              </a:rPr>
              <a:t>Ocham's razor</a:t>
            </a:r>
            <a:r>
              <a:rPr lang="en-US" altLang="hu-HU">
                <a:ea typeface="ＭＳ Ｐゴシック" panose="020B0600070205080204" pitchFamily="34" charset="-128"/>
              </a:rPr>
              <a:t> (</a:t>
            </a:r>
            <a:r>
              <a:rPr lang="en-US" altLang="hu-HU">
                <a:ea typeface="ＭＳ Ｐゴシック" panose="020B0600070205080204" pitchFamily="34" charset="-128"/>
                <a:hlinkClick r:id="rId3" tooltip="Latin language"/>
              </a:rPr>
              <a:t>Latin</a:t>
            </a:r>
            <a:r>
              <a:rPr lang="en-US" altLang="hu-HU">
                <a:ea typeface="ＭＳ Ｐゴシック" panose="020B0600070205080204" pitchFamily="34" charset="-128"/>
              </a:rPr>
              <a:t>: </a:t>
            </a:r>
            <a:r>
              <a:rPr lang="en-US" altLang="hu-HU" i="1">
                <a:ea typeface="ＭＳ Ｐゴシック" panose="020B0600070205080204" pitchFamily="34" charset="-128"/>
              </a:rPr>
              <a:t>novacula Occami</a:t>
            </a:r>
            <a:r>
              <a:rPr lang="en-US" altLang="hu-HU">
                <a:ea typeface="ＭＳ Ｐゴシック" panose="020B0600070205080204" pitchFamily="34" charset="-128"/>
              </a:rPr>
              <a:t>); further known as the </a:t>
            </a:r>
            <a:r>
              <a:rPr lang="en-US" altLang="hu-HU" b="1">
                <a:ea typeface="ＭＳ Ｐゴシック" panose="020B0600070205080204" pitchFamily="34" charset="-128"/>
              </a:rPr>
              <a:t>law of parsimony</a:t>
            </a:r>
            <a:r>
              <a:rPr lang="en-US" altLang="hu-HU">
                <a:ea typeface="ＭＳ Ｐゴシック" panose="020B0600070205080204" pitchFamily="34" charset="-128"/>
              </a:rPr>
              <a:t> (Latin: </a:t>
            </a:r>
            <a:r>
              <a:rPr lang="en-US" altLang="hu-HU" i="1">
                <a:ea typeface="ＭＳ Ｐゴシック" panose="020B0600070205080204" pitchFamily="34" charset="-128"/>
              </a:rPr>
              <a:t>lex parsimoniae</a:t>
            </a:r>
            <a:r>
              <a:rPr lang="en-US" altLang="hu-HU">
                <a:ea typeface="ＭＳ Ｐゴシック" panose="020B0600070205080204" pitchFamily="34" charset="-128"/>
              </a:rPr>
              <a:t>)) is the problem-solving </a:t>
            </a:r>
            <a:r>
              <a:rPr lang="en-US" altLang="hu-HU">
                <a:ea typeface="ＭＳ Ｐゴシック" panose="020B0600070205080204" pitchFamily="34" charset="-128"/>
                <a:hlinkClick r:id="rId4" tooltip="Principle"/>
              </a:rPr>
              <a:t>principle</a:t>
            </a:r>
            <a:r>
              <a:rPr lang="en-US" altLang="hu-HU">
                <a:ea typeface="ＭＳ Ｐゴシック" panose="020B0600070205080204" pitchFamily="34" charset="-128"/>
              </a:rPr>
              <a:t> that essentially states that "simpler solutions are more likely to be correct than complex ones." When presented with competing </a:t>
            </a:r>
            <a:r>
              <a:rPr lang="en-US" altLang="hu-HU">
                <a:ea typeface="ＭＳ Ｐゴシック" panose="020B0600070205080204" pitchFamily="34" charset="-128"/>
                <a:hlinkClick r:id="rId5" tooltip="Hypothesis"/>
              </a:rPr>
              <a:t>hypotheses</a:t>
            </a:r>
            <a:r>
              <a:rPr lang="en-US" altLang="hu-HU">
                <a:ea typeface="ＭＳ Ｐゴシック" panose="020B0600070205080204" pitchFamily="34" charset="-128"/>
              </a:rPr>
              <a:t> to solve a problem, one should select the solution with the fewest assumptions. The idea is attributed to English </a:t>
            </a:r>
            <a:r>
              <a:rPr lang="en-US" altLang="hu-HU">
                <a:ea typeface="ＭＳ Ｐゴシック" panose="020B0600070205080204" pitchFamily="34" charset="-128"/>
                <a:hlinkClick r:id="rId6" tooltip="Franciscan"/>
              </a:rPr>
              <a:t>Franciscan</a:t>
            </a:r>
            <a:r>
              <a:rPr lang="en-US" altLang="hu-HU">
                <a:ea typeface="ＭＳ Ｐゴシック" panose="020B0600070205080204" pitchFamily="34" charset="-128"/>
              </a:rPr>
              <a:t> friar </a:t>
            </a:r>
            <a:r>
              <a:rPr lang="en-US" altLang="hu-HU">
                <a:ea typeface="ＭＳ Ｐゴシック" panose="020B0600070205080204" pitchFamily="34" charset="-128"/>
                <a:hlinkClick r:id="rId7" tooltip="William of Ockham"/>
              </a:rPr>
              <a:t>William of Ockham</a:t>
            </a:r>
            <a:r>
              <a:rPr lang="en-US" altLang="hu-HU">
                <a:ea typeface="ＭＳ Ｐゴシック" panose="020B0600070205080204" pitchFamily="34" charset="-128"/>
              </a:rPr>
              <a:t> (c. 1287–1347), a </a:t>
            </a:r>
            <a:r>
              <a:rPr lang="en-US" altLang="hu-HU">
                <a:ea typeface="ＭＳ Ｐゴシック" panose="020B0600070205080204" pitchFamily="34" charset="-128"/>
                <a:hlinkClick r:id="rId8" tooltip="Scholasticism"/>
              </a:rPr>
              <a:t>scholastic</a:t>
            </a:r>
            <a:r>
              <a:rPr lang="en-US" altLang="hu-HU">
                <a:ea typeface="ＭＳ Ｐゴシック" panose="020B0600070205080204" pitchFamily="34" charset="-128"/>
              </a:rPr>
              <a:t> philosopher and </a:t>
            </a:r>
            <a:r>
              <a:rPr lang="en-US" altLang="hu-HU">
                <a:ea typeface="ＭＳ Ｐゴシック" panose="020B0600070205080204" pitchFamily="34" charset="-128"/>
                <a:hlinkClick r:id="rId9" tooltip="Catholic theology"/>
              </a:rPr>
              <a:t>theologian</a:t>
            </a:r>
            <a:r>
              <a:rPr lang="en-US" altLang="hu-HU">
                <a:ea typeface="ＭＳ Ｐゴシック" panose="020B0600070205080204" pitchFamily="34" charset="-128"/>
              </a:rPr>
              <a:t>. </a:t>
            </a:r>
            <a:r>
              <a:rPr lang="hu-HU" altLang="hu-HU">
                <a:ea typeface="ＭＳ Ｐゴシック" panose="020B0600070205080204" pitchFamily="34" charset="-128"/>
              </a:rPr>
              <a:t>„</a:t>
            </a:r>
          </a:p>
        </p:txBody>
      </p:sp>
      <p:sp>
        <p:nvSpPr>
          <p:cNvPr id="79876" name="Slide Number Placeholder 3">
            <a:extLst>
              <a:ext uri="{FF2B5EF4-FFF2-40B4-BE49-F238E27FC236}">
                <a16:creationId xmlns:a16="http://schemas.microsoft.com/office/drawing/2014/main" id="{7C7374EE-B214-4ED4-9FB3-74441AB755A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Verdana" panose="020B0604030504040204" pitchFamily="34" charset="0"/>
                <a:ea typeface="ＭＳ Ｐゴシック" panose="020B0600070205080204" pitchFamily="34" charset="-128"/>
              </a:defRPr>
            </a:lvl1pPr>
            <a:lvl2pPr marL="37931725" indent="-37474525">
              <a:spcBef>
                <a:spcPct val="30000"/>
              </a:spcBef>
              <a:defRPr sz="1200">
                <a:solidFill>
                  <a:schemeClr val="tx1"/>
                </a:solidFill>
                <a:latin typeface="Verdana" panose="020B0604030504040204" pitchFamily="34" charset="0"/>
                <a:ea typeface="ＭＳ Ｐゴシック" panose="020B0600070205080204" pitchFamily="34" charset="-128"/>
              </a:defRPr>
            </a:lvl2pPr>
            <a:lvl3pPr marL="1143000" indent="-228600">
              <a:spcBef>
                <a:spcPct val="30000"/>
              </a:spcBef>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30000"/>
              </a:spcBef>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30000"/>
              </a:spcBef>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Verdana" panose="020B0604030504040204" pitchFamily="34" charset="0"/>
                <a:ea typeface="ＭＳ Ｐゴシック" panose="020B0600070205080204" pitchFamily="34" charset="-128"/>
              </a:defRPr>
            </a:lvl9pPr>
          </a:lstStyle>
          <a:p>
            <a:pPr>
              <a:spcBef>
                <a:spcPct val="0"/>
              </a:spcBef>
            </a:pPr>
            <a:fld id="{F0EF9B51-F114-4056-969E-1FC4CACD403C}" type="slidenum">
              <a:rPr lang="en-GB" altLang="hu-HU"/>
              <a:pPr>
                <a:spcBef>
                  <a:spcPct val="0"/>
                </a:spcBef>
              </a:pPr>
              <a:t>9</a:t>
            </a:fld>
            <a:endParaRPr lang="en-GB" altLang="hu-H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FF36FDCE-1361-46E6-818E-B1527DAA9AFE}"/>
              </a:ext>
            </a:extLst>
          </p:cNvPr>
          <p:cNvSpPr>
            <a:spLocks noGrp="1" noRot="1" noChangeAspect="1" noTextEdit="1"/>
          </p:cNvSpPr>
          <p:nvPr>
            <p:ph type="sldImg"/>
          </p:nvPr>
        </p:nvSpPr>
        <p:spPr>
          <a:ln/>
        </p:spPr>
      </p:sp>
      <p:sp>
        <p:nvSpPr>
          <p:cNvPr id="80899" name="Notes Placeholder 2">
            <a:extLst>
              <a:ext uri="{FF2B5EF4-FFF2-40B4-BE49-F238E27FC236}">
                <a16:creationId xmlns:a16="http://schemas.microsoft.com/office/drawing/2014/main" id="{52684639-F0ED-47A1-939F-72B2CB45573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ltLang="hu-HU">
                <a:ea typeface="ＭＳ Ｐゴシック" panose="020B0600070205080204" pitchFamily="34" charset="-128"/>
              </a:rPr>
              <a:t>British statistician. The quote is from 1978.</a:t>
            </a:r>
            <a:endParaRPr lang="en-US" altLang="hu-HU">
              <a:ea typeface="ＭＳ Ｐゴシック" panose="020B0600070205080204" pitchFamily="34" charset="-128"/>
            </a:endParaRPr>
          </a:p>
          <a:p>
            <a:r>
              <a:rPr lang="en-US" altLang="hu-HU">
                <a:ea typeface="ＭＳ Ｐゴシック" panose="020B0600070205080204" pitchFamily="34" charset="-128"/>
              </a:rPr>
              <a:t>https://en.wikipedia.org/wiki/George_E._P._Box</a:t>
            </a:r>
          </a:p>
          <a:p>
            <a:endParaRPr lang="en-US" altLang="hu-HU">
              <a:ea typeface="ＭＳ Ｐゴシック" panose="020B0600070205080204" pitchFamily="34" charset="-128"/>
            </a:endParaRPr>
          </a:p>
          <a:p>
            <a:endParaRPr lang="hu-HU" altLang="hu-HU">
              <a:ea typeface="ＭＳ Ｐゴシック" panose="020B0600070205080204" pitchFamily="34" charset="-128"/>
            </a:endParaRPr>
          </a:p>
        </p:txBody>
      </p:sp>
      <p:sp>
        <p:nvSpPr>
          <p:cNvPr id="80900" name="Slide Number Placeholder 3">
            <a:extLst>
              <a:ext uri="{FF2B5EF4-FFF2-40B4-BE49-F238E27FC236}">
                <a16:creationId xmlns:a16="http://schemas.microsoft.com/office/drawing/2014/main" id="{325E124C-12A7-44A1-8E97-6E48AA8FBF4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Verdana" panose="020B0604030504040204" pitchFamily="34" charset="0"/>
                <a:ea typeface="ＭＳ Ｐゴシック" panose="020B0600070205080204" pitchFamily="34" charset="-128"/>
              </a:defRPr>
            </a:lvl1pPr>
            <a:lvl2pPr marL="37931725" indent="-37474525">
              <a:spcBef>
                <a:spcPct val="30000"/>
              </a:spcBef>
              <a:defRPr sz="1200">
                <a:solidFill>
                  <a:schemeClr val="tx1"/>
                </a:solidFill>
                <a:latin typeface="Verdana" panose="020B0604030504040204" pitchFamily="34" charset="0"/>
                <a:ea typeface="ＭＳ Ｐゴシック" panose="020B0600070205080204" pitchFamily="34" charset="-128"/>
              </a:defRPr>
            </a:lvl2pPr>
            <a:lvl3pPr marL="1143000" indent="-228600">
              <a:spcBef>
                <a:spcPct val="30000"/>
              </a:spcBef>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30000"/>
              </a:spcBef>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30000"/>
              </a:spcBef>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Verdana" panose="020B0604030504040204" pitchFamily="34" charset="0"/>
                <a:ea typeface="ＭＳ Ｐゴシック" panose="020B0600070205080204" pitchFamily="34" charset="-128"/>
              </a:defRPr>
            </a:lvl9pPr>
          </a:lstStyle>
          <a:p>
            <a:pPr>
              <a:spcBef>
                <a:spcPct val="0"/>
              </a:spcBef>
            </a:pPr>
            <a:fld id="{14119BB0-5DB6-4D03-BEB4-5ED6D770D474}" type="slidenum">
              <a:rPr lang="en-GB" altLang="hu-HU"/>
              <a:pPr>
                <a:spcBef>
                  <a:spcPct val="0"/>
                </a:spcBef>
              </a:pPr>
              <a:t>11</a:t>
            </a:fld>
            <a:endParaRPr lang="en-GB" altLang="hu-H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sp>
        <p:nvSpPr>
          <p:cNvPr id="4" name="AutoShape 7">
            <a:extLst>
              <a:ext uri="{FF2B5EF4-FFF2-40B4-BE49-F238E27FC236}">
                <a16:creationId xmlns:a16="http://schemas.microsoft.com/office/drawing/2014/main" id="{2F1034B5-47FB-438F-8F67-7DAFAA43C7EE}"/>
              </a:ext>
            </a:extLst>
          </p:cNvPr>
          <p:cNvSpPr>
            <a:spLocks noChangeArrowheads="1"/>
          </p:cNvSpPr>
          <p:nvPr/>
        </p:nvSpPr>
        <p:spPr bwMode="auto">
          <a:xfrm>
            <a:off x="685800" y="2393950"/>
            <a:ext cx="7772400" cy="109538"/>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p>
        </p:txBody>
      </p:sp>
      <p:sp>
        <p:nvSpPr>
          <p:cNvPr id="13314" name="Rectangle 2"/>
          <p:cNvSpPr>
            <a:spLocks noGrp="1" noChangeArrowheads="1"/>
          </p:cNvSpPr>
          <p:nvPr>
            <p:ph type="ctrTitle"/>
          </p:nvPr>
        </p:nvSpPr>
        <p:spPr>
          <a:xfrm>
            <a:off x="685800" y="762000"/>
            <a:ext cx="7772400" cy="1371600"/>
          </a:xfrm>
        </p:spPr>
        <p:txBody>
          <a:bodyPr/>
          <a:lstStyle>
            <a:lvl1pPr>
              <a:defRPr sz="3400"/>
            </a:lvl1pPr>
          </a:lstStyle>
          <a:p>
            <a:r>
              <a:rPr lang="en-GB"/>
              <a:t>Click to edit Master title style</a:t>
            </a:r>
          </a:p>
        </p:txBody>
      </p:sp>
      <p:sp>
        <p:nvSpPr>
          <p:cNvPr id="13315"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200"/>
            </a:lvl1pPr>
          </a:lstStyle>
          <a:p>
            <a:r>
              <a:rPr lang="en-GB"/>
              <a:t>Click to edit Master subtitle style</a:t>
            </a:r>
          </a:p>
        </p:txBody>
      </p:sp>
      <p:sp>
        <p:nvSpPr>
          <p:cNvPr id="5" name="Date Placeholder 4">
            <a:extLst>
              <a:ext uri="{FF2B5EF4-FFF2-40B4-BE49-F238E27FC236}">
                <a16:creationId xmlns:a16="http://schemas.microsoft.com/office/drawing/2014/main" id="{0A47773C-7B7F-4772-9B34-85C320C65062}"/>
              </a:ext>
            </a:extLst>
          </p:cNvPr>
          <p:cNvSpPr>
            <a:spLocks noGrp="1" noChangeArrowheads="1"/>
          </p:cNvSpPr>
          <p:nvPr>
            <p:ph type="dt" sz="half" idx="10"/>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defRPr sz="1200" b="0">
                <a:latin typeface="Verdana" pitchFamily="4" charset="0"/>
                <a:ea typeface="ＭＳ Ｐゴシック" pitchFamily="4" charset="-128"/>
              </a:defRPr>
            </a:lvl1pPr>
          </a:lstStyle>
          <a:p>
            <a:pPr>
              <a:defRPr/>
            </a:pPr>
            <a:endParaRPr lang="hu-HU" altLang="hu-HU"/>
          </a:p>
        </p:txBody>
      </p:sp>
      <p:sp>
        <p:nvSpPr>
          <p:cNvPr id="6" name="Footer Placeholder 5">
            <a:extLst>
              <a:ext uri="{FF2B5EF4-FFF2-40B4-BE49-F238E27FC236}">
                <a16:creationId xmlns:a16="http://schemas.microsoft.com/office/drawing/2014/main" id="{F25A681F-C18A-4726-B135-41E31663EA66}"/>
              </a:ext>
            </a:extLst>
          </p:cNvPr>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hangingPunct="1">
              <a:defRPr sz="1200" b="0">
                <a:latin typeface="Verdana" pitchFamily="4" charset="0"/>
                <a:ea typeface="ＭＳ Ｐゴシック" pitchFamily="4" charset="-128"/>
              </a:defRPr>
            </a:lvl1pPr>
          </a:lstStyle>
          <a:p>
            <a:pPr>
              <a:defRPr/>
            </a:pPr>
            <a:endParaRPr lang="hu-HU" altLang="hu-HU"/>
          </a:p>
        </p:txBody>
      </p:sp>
      <p:sp>
        <p:nvSpPr>
          <p:cNvPr id="7" name="Slide Number Placeholder 6">
            <a:extLst>
              <a:ext uri="{FF2B5EF4-FFF2-40B4-BE49-F238E27FC236}">
                <a16:creationId xmlns:a16="http://schemas.microsoft.com/office/drawing/2014/main" id="{4C4D67B1-9E7E-4C06-980C-18B91609230F}"/>
              </a:ext>
            </a:extLst>
          </p:cNvPr>
          <p:cNvSpPr>
            <a:spLocks noGrp="1" noChangeArrowheads="1"/>
          </p:cNvSpPr>
          <p:nvPr>
            <p:ph type="sldNum" sz="quarter" idx="12"/>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1" hangingPunct="1">
              <a:defRPr sz="1200" b="0"/>
            </a:lvl1pPr>
          </a:lstStyle>
          <a:p>
            <a:fld id="{A0E6C4C0-E4CA-4B1E-8DCA-3A388C1D053B}" type="slidenum">
              <a:rPr lang="en-GB" altLang="hu-HU"/>
              <a:pPr/>
              <a:t>‹#›</a:t>
            </a:fld>
            <a:endParaRPr lang="en-GB" altLang="hu-HU"/>
          </a:p>
        </p:txBody>
      </p:sp>
    </p:spTree>
    <p:extLst>
      <p:ext uri="{BB962C8B-B14F-4D97-AF65-F5344CB8AC3E}">
        <p14:creationId xmlns:p14="http://schemas.microsoft.com/office/powerpoint/2010/main" val="581792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Tree>
    <p:extLst>
      <p:ext uri="{BB962C8B-B14F-4D97-AF65-F5344CB8AC3E}">
        <p14:creationId xmlns:p14="http://schemas.microsoft.com/office/powerpoint/2010/main" val="2206877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00825" y="304800"/>
            <a:ext cx="2009775" cy="6248400"/>
          </a:xfrm>
        </p:spPr>
        <p:txBody>
          <a:bodyPr vert="eaVert"/>
          <a:lstStyle/>
          <a:p>
            <a:r>
              <a:rPr lang="hu-HU"/>
              <a:t>Mintacím szerkesztése</a:t>
            </a:r>
          </a:p>
        </p:txBody>
      </p:sp>
      <p:sp>
        <p:nvSpPr>
          <p:cNvPr id="3" name="Függőleges szöveg helye 2"/>
          <p:cNvSpPr>
            <a:spLocks noGrp="1"/>
          </p:cNvSpPr>
          <p:nvPr>
            <p:ph type="body" orient="vert" idx="1"/>
          </p:nvPr>
        </p:nvSpPr>
        <p:spPr>
          <a:xfrm>
            <a:off x="566738" y="304800"/>
            <a:ext cx="5881687" cy="6248400"/>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Tree>
    <p:extLst>
      <p:ext uri="{BB962C8B-B14F-4D97-AF65-F5344CB8AC3E}">
        <p14:creationId xmlns:p14="http://schemas.microsoft.com/office/powerpoint/2010/main" val="2605024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lvl1pPr>
              <a:defRPr>
                <a:latin typeface="+mj-lt"/>
              </a:defRPr>
            </a:lvl1pPr>
            <a:lvl2pPr>
              <a:defRPr>
                <a:latin typeface="+mj-lt"/>
              </a:defRPr>
            </a:lvl2p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spTree>
    <p:extLst>
      <p:ext uri="{BB962C8B-B14F-4D97-AF65-F5344CB8AC3E}">
        <p14:creationId xmlns:p14="http://schemas.microsoft.com/office/powerpoint/2010/main" val="19883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a:t>Mintacím szerkesztése</a:t>
            </a:r>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a:t>Mintaszöveg szerkesztése</a:t>
            </a:r>
          </a:p>
        </p:txBody>
      </p:sp>
    </p:spTree>
    <p:extLst>
      <p:ext uri="{BB962C8B-B14F-4D97-AF65-F5344CB8AC3E}">
        <p14:creationId xmlns:p14="http://schemas.microsoft.com/office/powerpoint/2010/main" val="1982426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566738" y="1447800"/>
            <a:ext cx="3944937"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4664075" y="1447800"/>
            <a:ext cx="3946525"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Tree>
    <p:extLst>
      <p:ext uri="{BB962C8B-B14F-4D97-AF65-F5344CB8AC3E}">
        <p14:creationId xmlns:p14="http://schemas.microsoft.com/office/powerpoint/2010/main" val="2651109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lvl1pPr>
              <a:defRPr/>
            </a:lvl1pPr>
          </a:lstStyle>
          <a:p>
            <a:r>
              <a:rPr lang="hu-HU"/>
              <a:t>Mintacím szerkesztése</a:t>
            </a:r>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Tree>
    <p:extLst>
      <p:ext uri="{BB962C8B-B14F-4D97-AF65-F5344CB8AC3E}">
        <p14:creationId xmlns:p14="http://schemas.microsoft.com/office/powerpoint/2010/main" val="2231065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Tree>
    <p:extLst>
      <p:ext uri="{BB962C8B-B14F-4D97-AF65-F5344CB8AC3E}">
        <p14:creationId xmlns:p14="http://schemas.microsoft.com/office/powerpoint/2010/main" val="4137643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763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lstStyle>
            <a:lvl1pPr algn="l">
              <a:defRPr sz="2000" b="1"/>
            </a:lvl1pPr>
          </a:lstStyle>
          <a:p>
            <a:r>
              <a:rPr lang="hu-HU"/>
              <a:t>Mintacím szerkesztése</a:t>
            </a:r>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Tree>
    <p:extLst>
      <p:ext uri="{BB962C8B-B14F-4D97-AF65-F5344CB8AC3E}">
        <p14:creationId xmlns:p14="http://schemas.microsoft.com/office/powerpoint/2010/main" val="2157269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lstStyle>
            <a:lvl1pPr algn="l">
              <a:defRPr sz="2000" b="1"/>
            </a:lvl1pPr>
          </a:lstStyle>
          <a:p>
            <a:r>
              <a:rPr lang="hu-HU"/>
              <a:t>Mintacím szerkesztése</a:t>
            </a:r>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Tree>
    <p:extLst>
      <p:ext uri="{BB962C8B-B14F-4D97-AF65-F5344CB8AC3E}">
        <p14:creationId xmlns:p14="http://schemas.microsoft.com/office/powerpoint/2010/main" val="4053185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ABC2908-7FBE-4CEA-BC60-544CC376386B}"/>
              </a:ext>
            </a:extLst>
          </p:cNvPr>
          <p:cNvSpPr>
            <a:spLocks noGrp="1" noChangeArrowheads="1"/>
          </p:cNvSpPr>
          <p:nvPr>
            <p:ph type="title"/>
          </p:nvPr>
        </p:nvSpPr>
        <p:spPr bwMode="auto">
          <a:xfrm>
            <a:off x="574675" y="304800"/>
            <a:ext cx="8001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GB" altLang="hu-HU"/>
              <a:t>Click to edit Master title style</a:t>
            </a:r>
          </a:p>
        </p:txBody>
      </p:sp>
      <p:sp>
        <p:nvSpPr>
          <p:cNvPr id="1027" name="Rectangle 3">
            <a:extLst>
              <a:ext uri="{FF2B5EF4-FFF2-40B4-BE49-F238E27FC236}">
                <a16:creationId xmlns:a16="http://schemas.microsoft.com/office/drawing/2014/main" id="{A0827880-F9A6-4581-8C65-7DA4586477E9}"/>
              </a:ext>
            </a:extLst>
          </p:cNvPr>
          <p:cNvSpPr>
            <a:spLocks noGrp="1" noChangeArrowheads="1"/>
          </p:cNvSpPr>
          <p:nvPr>
            <p:ph type="body" idx="1"/>
          </p:nvPr>
        </p:nvSpPr>
        <p:spPr bwMode="auto">
          <a:xfrm>
            <a:off x="566738" y="1447800"/>
            <a:ext cx="8043862"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hu-HU"/>
              <a:t>Click to edit Master text styles</a:t>
            </a:r>
          </a:p>
          <a:p>
            <a:pPr lvl="1"/>
            <a:r>
              <a:rPr lang="en-GB" altLang="hu-HU"/>
              <a:t>Second level</a:t>
            </a:r>
          </a:p>
          <a:p>
            <a:pPr lvl="2"/>
            <a:r>
              <a:rPr lang="en-GB" altLang="hu-HU"/>
              <a:t>Third level</a:t>
            </a:r>
          </a:p>
          <a:p>
            <a:pPr lvl="3"/>
            <a:r>
              <a:rPr lang="en-GB" altLang="hu-HU"/>
              <a:t>Fourth level</a:t>
            </a:r>
          </a:p>
          <a:p>
            <a:pPr lvl="4"/>
            <a:r>
              <a:rPr lang="en-GB" altLang="hu-HU"/>
              <a:t>Fifth level</a:t>
            </a:r>
          </a:p>
        </p:txBody>
      </p:sp>
      <p:sp>
        <p:nvSpPr>
          <p:cNvPr id="1028" name="AutoShape 7">
            <a:extLst>
              <a:ext uri="{FF2B5EF4-FFF2-40B4-BE49-F238E27FC236}">
                <a16:creationId xmlns:a16="http://schemas.microsoft.com/office/drawing/2014/main" id="{F67E24AA-6EF8-4A69-B8EA-510C53EB2CA9}"/>
              </a:ext>
            </a:extLst>
          </p:cNvPr>
          <p:cNvSpPr>
            <a:spLocks noChangeArrowheads="1"/>
          </p:cNvSpPr>
          <p:nvPr/>
        </p:nvSpPr>
        <p:spPr bwMode="auto">
          <a:xfrm>
            <a:off x="609600" y="881063"/>
            <a:ext cx="7958138" cy="109537"/>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p>
        </p:txBody>
      </p:sp>
    </p:spTree>
  </p:cSld>
  <p:clrMap bg1="lt1" tx1="dk1" bg2="lt2" tx2="dk2" accent1="accent1" accent2="accent2" accent3="accent3" accent4="accent4" accent5="accent5" accent6="accent6" hlink="hlink" folHlink="folHlink"/>
  <p:sldLayoutIdLst>
    <p:sldLayoutId id="2147484440" r:id="rId1"/>
    <p:sldLayoutId id="2147484420" r:id="rId2"/>
    <p:sldLayoutId id="2147484421" r:id="rId3"/>
    <p:sldLayoutId id="2147484422" r:id="rId4"/>
    <p:sldLayoutId id="2147484423" r:id="rId5"/>
    <p:sldLayoutId id="2147484424" r:id="rId6"/>
    <p:sldLayoutId id="2147484425" r:id="rId7"/>
    <p:sldLayoutId id="2147484426" r:id="rId8"/>
    <p:sldLayoutId id="2147484427" r:id="rId9"/>
    <p:sldLayoutId id="2147484428" r:id="rId10"/>
    <p:sldLayoutId id="2147484429" r:id="rId11"/>
  </p:sldLayoutIdLst>
  <p:txStyles>
    <p:titleStyle>
      <a:lvl1pPr algn="ctr" rtl="0" eaLnBrk="0" fontAlgn="base" hangingPunct="0">
        <a:spcBef>
          <a:spcPct val="0"/>
        </a:spcBef>
        <a:spcAft>
          <a:spcPct val="0"/>
        </a:spcAft>
        <a:defRPr sz="3200" b="1">
          <a:solidFill>
            <a:srgbClr val="0000FF"/>
          </a:solidFill>
          <a:latin typeface="+mj-lt"/>
          <a:ea typeface="ＭＳ Ｐゴシック" charset="-128"/>
          <a:cs typeface="ＭＳ Ｐゴシック" charset="-128"/>
        </a:defRPr>
      </a:lvl1pPr>
      <a:lvl2pPr algn="ctr" rtl="0" eaLnBrk="0" fontAlgn="base" hangingPunct="0">
        <a:spcBef>
          <a:spcPct val="0"/>
        </a:spcBef>
        <a:spcAft>
          <a:spcPct val="0"/>
        </a:spcAft>
        <a:defRPr sz="3200" b="1">
          <a:solidFill>
            <a:srgbClr val="0000FF"/>
          </a:solidFill>
          <a:latin typeface="Verdana" pitchFamily="34" charset="0"/>
          <a:ea typeface="ＭＳ Ｐゴシック" charset="-128"/>
          <a:cs typeface="ＭＳ Ｐゴシック" charset="-128"/>
        </a:defRPr>
      </a:lvl2pPr>
      <a:lvl3pPr algn="ctr" rtl="0" eaLnBrk="0" fontAlgn="base" hangingPunct="0">
        <a:spcBef>
          <a:spcPct val="0"/>
        </a:spcBef>
        <a:spcAft>
          <a:spcPct val="0"/>
        </a:spcAft>
        <a:defRPr sz="3200" b="1">
          <a:solidFill>
            <a:srgbClr val="0000FF"/>
          </a:solidFill>
          <a:latin typeface="Verdana" pitchFamily="34" charset="0"/>
          <a:ea typeface="ＭＳ Ｐゴシック" charset="-128"/>
          <a:cs typeface="ＭＳ Ｐゴシック" charset="-128"/>
        </a:defRPr>
      </a:lvl3pPr>
      <a:lvl4pPr algn="ctr" rtl="0" eaLnBrk="0" fontAlgn="base" hangingPunct="0">
        <a:spcBef>
          <a:spcPct val="0"/>
        </a:spcBef>
        <a:spcAft>
          <a:spcPct val="0"/>
        </a:spcAft>
        <a:defRPr sz="3200" b="1">
          <a:solidFill>
            <a:srgbClr val="0000FF"/>
          </a:solidFill>
          <a:latin typeface="Verdana" pitchFamily="34" charset="0"/>
          <a:ea typeface="ＭＳ Ｐゴシック" charset="-128"/>
          <a:cs typeface="ＭＳ Ｐゴシック" charset="-128"/>
        </a:defRPr>
      </a:lvl4pPr>
      <a:lvl5pPr algn="ctr" rtl="0" eaLnBrk="0" fontAlgn="base" hangingPunct="0">
        <a:spcBef>
          <a:spcPct val="0"/>
        </a:spcBef>
        <a:spcAft>
          <a:spcPct val="0"/>
        </a:spcAft>
        <a:defRPr sz="3200" b="1">
          <a:solidFill>
            <a:srgbClr val="0000FF"/>
          </a:solidFill>
          <a:latin typeface="Verdana" pitchFamily="34" charset="0"/>
          <a:ea typeface="ＭＳ Ｐゴシック" charset="-128"/>
          <a:cs typeface="ＭＳ Ｐゴシック" charset="-128"/>
        </a:defRPr>
      </a:lvl5pPr>
      <a:lvl6pPr marL="457200" algn="ctr" rtl="0" fontAlgn="base">
        <a:spcBef>
          <a:spcPct val="0"/>
        </a:spcBef>
        <a:spcAft>
          <a:spcPct val="0"/>
        </a:spcAft>
        <a:defRPr sz="3200" b="1">
          <a:solidFill>
            <a:srgbClr val="0000FF"/>
          </a:solidFill>
          <a:latin typeface="Verdana" pitchFamily="34" charset="0"/>
        </a:defRPr>
      </a:lvl6pPr>
      <a:lvl7pPr marL="914400" algn="ctr" rtl="0" fontAlgn="base">
        <a:spcBef>
          <a:spcPct val="0"/>
        </a:spcBef>
        <a:spcAft>
          <a:spcPct val="0"/>
        </a:spcAft>
        <a:defRPr sz="3200" b="1">
          <a:solidFill>
            <a:srgbClr val="0000FF"/>
          </a:solidFill>
          <a:latin typeface="Verdana" pitchFamily="34" charset="0"/>
        </a:defRPr>
      </a:lvl7pPr>
      <a:lvl8pPr marL="1371600" algn="ctr" rtl="0" fontAlgn="base">
        <a:spcBef>
          <a:spcPct val="0"/>
        </a:spcBef>
        <a:spcAft>
          <a:spcPct val="0"/>
        </a:spcAft>
        <a:defRPr sz="3200" b="1">
          <a:solidFill>
            <a:srgbClr val="0000FF"/>
          </a:solidFill>
          <a:latin typeface="Verdana" pitchFamily="34" charset="0"/>
        </a:defRPr>
      </a:lvl8pPr>
      <a:lvl9pPr marL="1828800" algn="ctr" rtl="0" fontAlgn="base">
        <a:spcBef>
          <a:spcPct val="0"/>
        </a:spcBef>
        <a:spcAft>
          <a:spcPct val="0"/>
        </a:spcAft>
        <a:defRPr sz="3200" b="1">
          <a:solidFill>
            <a:srgbClr val="0000FF"/>
          </a:solidFill>
          <a:latin typeface="Verdana" pitchFamily="34" charset="0"/>
        </a:defRPr>
      </a:lvl9pPr>
    </p:titleStyle>
    <p:bodyStyle>
      <a:lvl1pPr marL="469900" indent="-469900" algn="l" rtl="0" eaLnBrk="0" fontAlgn="base" hangingPunct="0">
        <a:spcBef>
          <a:spcPct val="20000"/>
        </a:spcBef>
        <a:spcAft>
          <a:spcPct val="0"/>
        </a:spcAft>
        <a:buClr>
          <a:schemeClr val="accent2"/>
        </a:buClr>
        <a:buSzPct val="80000"/>
        <a:buFont typeface="Wingdings" panose="05000000000000000000" pitchFamily="2" charset="2"/>
        <a:buChar char="l"/>
        <a:defRPr sz="2400">
          <a:solidFill>
            <a:schemeClr val="tx1"/>
          </a:solidFill>
          <a:latin typeface="+mn-lt"/>
          <a:ea typeface="ＭＳ Ｐゴシック" charset="-128"/>
          <a:cs typeface="ＭＳ Ｐゴシック" charset="-128"/>
        </a:defRPr>
      </a:lvl1pPr>
      <a:lvl2pPr marL="908050" indent="-436563" algn="l" rtl="0" eaLnBrk="0" fontAlgn="base" hangingPunct="0">
        <a:spcBef>
          <a:spcPct val="20000"/>
        </a:spcBef>
        <a:spcAft>
          <a:spcPct val="0"/>
        </a:spcAft>
        <a:buClr>
          <a:schemeClr val="accent2"/>
        </a:buClr>
        <a:buSzPct val="80000"/>
        <a:buFont typeface="Wingdings" panose="05000000000000000000" pitchFamily="2" charset="2"/>
        <a:buBlip>
          <a:blip r:embed="rId13"/>
        </a:buBlip>
        <a:defRPr sz="2000">
          <a:solidFill>
            <a:schemeClr val="tx1"/>
          </a:solidFill>
          <a:latin typeface="+mn-lt"/>
          <a:ea typeface="ＭＳ Ｐゴシック" charset="-128"/>
        </a:defRPr>
      </a:lvl2pPr>
      <a:lvl3pPr marL="1304925" indent="-395288" algn="l" rtl="0" eaLnBrk="0" fontAlgn="base" hangingPunct="0">
        <a:spcBef>
          <a:spcPct val="20000"/>
        </a:spcBef>
        <a:spcAft>
          <a:spcPct val="0"/>
        </a:spcAft>
        <a:buClr>
          <a:schemeClr val="accent2"/>
        </a:buClr>
        <a:buSzPct val="50000"/>
        <a:buFont typeface="Wingdings" panose="05000000000000000000" pitchFamily="2" charset="2"/>
        <a:buChar char="l"/>
        <a:defRPr sz="2400">
          <a:solidFill>
            <a:schemeClr val="tx1"/>
          </a:solidFill>
          <a:latin typeface="+mn-lt"/>
          <a:ea typeface="ＭＳ Ｐゴシック" charset="-128"/>
        </a:defRPr>
      </a:lvl3pPr>
      <a:lvl4pPr marL="1693863" indent="-387350" algn="l" rtl="0" eaLnBrk="0" fontAlgn="base" hangingPunct="0">
        <a:spcBef>
          <a:spcPct val="20000"/>
        </a:spcBef>
        <a:spcAft>
          <a:spcPct val="0"/>
        </a:spcAft>
        <a:buClr>
          <a:schemeClr val="accent2"/>
        </a:buClr>
        <a:buFont typeface="Wingdings" panose="05000000000000000000" pitchFamily="2" charset="2"/>
        <a:buChar char="l"/>
        <a:defRPr sz="2000">
          <a:solidFill>
            <a:schemeClr val="tx1"/>
          </a:solidFill>
          <a:latin typeface="+mn-lt"/>
          <a:ea typeface="ＭＳ Ｐゴシック" charset="-128"/>
        </a:defRPr>
      </a:lvl4pPr>
      <a:lvl5pPr marL="2093913" indent="-398463" algn="l" rtl="0" eaLnBrk="0" fontAlgn="base" hangingPunct="0">
        <a:spcBef>
          <a:spcPct val="25000"/>
        </a:spcBef>
        <a:spcAft>
          <a:spcPct val="0"/>
        </a:spcAft>
        <a:buClr>
          <a:schemeClr val="accent2"/>
        </a:buClr>
        <a:buFont typeface="Wingdings" panose="05000000000000000000" pitchFamily="2" charset="2"/>
        <a:buChar char="l"/>
        <a:defRPr sz="2000">
          <a:solidFill>
            <a:schemeClr val="tx1"/>
          </a:solidFill>
          <a:latin typeface="+mn-lt"/>
          <a:ea typeface="ＭＳ Ｐゴシック" charset="-128"/>
        </a:defRPr>
      </a:lvl5pPr>
      <a:lvl6pPr marL="2551113" indent="-398463" algn="l" rtl="0" fontAlgn="base">
        <a:spcBef>
          <a:spcPct val="25000"/>
        </a:spcBef>
        <a:spcAft>
          <a:spcPct val="0"/>
        </a:spcAft>
        <a:buClr>
          <a:schemeClr val="accent2"/>
        </a:buClr>
        <a:buFont typeface="Wingdings" pitchFamily="2" charset="2"/>
        <a:buChar char="l"/>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l"/>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l"/>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l"/>
        <a:defRPr sz="20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jpeg"/></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2EC367F0-9BF9-496E-8BC0-5638BD48D339}"/>
              </a:ext>
            </a:extLst>
          </p:cNvPr>
          <p:cNvSpPr>
            <a:spLocks noGrp="1" noChangeArrowheads="1"/>
          </p:cNvSpPr>
          <p:nvPr>
            <p:ph type="ctrTitle"/>
          </p:nvPr>
        </p:nvSpPr>
        <p:spPr/>
        <p:txBody>
          <a:bodyPr/>
          <a:lstStyle/>
          <a:p>
            <a:pPr eaLnBrk="1" hangingPunct="1"/>
            <a:r>
              <a:rPr lang="en-GB" altLang="hu-HU" sz="3200">
                <a:ea typeface="ＭＳ Ｐゴシック" panose="020B0600070205080204" pitchFamily="34" charset="-128"/>
              </a:rPr>
              <a:t>Modelling Course in Population and Evolutionary Biology</a:t>
            </a:r>
          </a:p>
        </p:txBody>
      </p:sp>
      <p:sp>
        <p:nvSpPr>
          <p:cNvPr id="5123" name="Rectangle 3">
            <a:extLst>
              <a:ext uri="{FF2B5EF4-FFF2-40B4-BE49-F238E27FC236}">
                <a16:creationId xmlns:a16="http://schemas.microsoft.com/office/drawing/2014/main" id="{EC67030F-5365-4A2D-8632-766EE4B7C837}"/>
              </a:ext>
            </a:extLst>
          </p:cNvPr>
          <p:cNvSpPr>
            <a:spLocks noGrp="1" noChangeArrowheads="1"/>
          </p:cNvSpPr>
          <p:nvPr>
            <p:ph type="subTitle" idx="1"/>
          </p:nvPr>
        </p:nvSpPr>
        <p:spPr>
          <a:xfrm>
            <a:off x="6934200" y="5867400"/>
            <a:ext cx="2057400" cy="914400"/>
          </a:xfrm>
        </p:spPr>
        <p:txBody>
          <a:bodyPr/>
          <a:lstStyle/>
          <a:p>
            <a:pPr eaLnBrk="1" hangingPunct="1"/>
            <a:endParaRPr lang="en-US" altLang="hu-HU" sz="2000" b="1" dirty="0">
              <a:ea typeface="ＭＳ Ｐゴシック" panose="020B0600070205080204" pitchFamily="34" charset="-128"/>
            </a:endParaRPr>
          </a:p>
          <a:p>
            <a:pPr eaLnBrk="1" hangingPunct="1"/>
            <a:r>
              <a:rPr lang="en-US" altLang="hu-HU" sz="2000" b="1" dirty="0">
                <a:ea typeface="ＭＳ Ｐゴシック" panose="020B0600070205080204" pitchFamily="34" charset="-128"/>
              </a:rPr>
              <a:t>5</a:t>
            </a:r>
            <a:r>
              <a:rPr lang="hu-HU" altLang="hu-HU" sz="2000" b="1" dirty="0">
                <a:ea typeface="ＭＳ Ｐゴシック" panose="020B0600070205080204" pitchFamily="34" charset="-128"/>
              </a:rPr>
              <a:t>-1</a:t>
            </a:r>
            <a:r>
              <a:rPr lang="en-US" altLang="hu-HU" sz="2000" b="1" dirty="0">
                <a:ea typeface="ＭＳ Ｐゴシック" panose="020B0600070205080204" pitchFamily="34" charset="-128"/>
              </a:rPr>
              <a:t>6 June 20</a:t>
            </a:r>
            <a:r>
              <a:rPr lang="hu-HU" altLang="hu-HU" sz="2000" b="1" dirty="0">
                <a:ea typeface="ＭＳ Ｐゴシック" panose="020B0600070205080204" pitchFamily="34" charset="-128"/>
              </a:rPr>
              <a:t>2</a:t>
            </a:r>
            <a:r>
              <a:rPr lang="en-US" altLang="hu-HU" sz="2000" b="1" dirty="0">
                <a:ea typeface="ＭＳ Ｐゴシック" panose="020B0600070205080204" pitchFamily="34" charset="-128"/>
              </a:rPr>
              <a:t>3</a:t>
            </a:r>
            <a:endParaRPr lang="en-GB" altLang="hu-HU" sz="2000" b="1" dirty="0">
              <a:ea typeface="ＭＳ Ｐゴシック" panose="020B0600070205080204" pitchFamily="34" charset="-128"/>
            </a:endParaRPr>
          </a:p>
        </p:txBody>
      </p:sp>
      <p:sp>
        <p:nvSpPr>
          <p:cNvPr id="5124" name="Text Box 4">
            <a:extLst>
              <a:ext uri="{FF2B5EF4-FFF2-40B4-BE49-F238E27FC236}">
                <a16:creationId xmlns:a16="http://schemas.microsoft.com/office/drawing/2014/main" id="{0A099D32-90D2-48FC-B74E-9CBACE065B0B}"/>
              </a:ext>
            </a:extLst>
          </p:cNvPr>
          <p:cNvSpPr txBox="1">
            <a:spLocks noChangeArrowheads="1"/>
          </p:cNvSpPr>
          <p:nvPr/>
        </p:nvSpPr>
        <p:spPr bwMode="auto">
          <a:xfrm>
            <a:off x="914400" y="3048000"/>
            <a:ext cx="6781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anose="05000000000000000000" pitchFamily="2" charset="2"/>
              <a:buChar char="l"/>
              <a:defRPr sz="2400">
                <a:solidFill>
                  <a:schemeClr val="tx1"/>
                </a:solidFill>
                <a:latin typeface="Garamond" panose="02020404030301010803" pitchFamily="18" charset="0"/>
                <a:ea typeface="ＭＳ Ｐゴシック" panose="020B0600070205080204" pitchFamily="34" charset="-128"/>
              </a:defRPr>
            </a:lvl1pPr>
            <a:lvl2pPr marL="37931725" indent="-37474525">
              <a:spcBef>
                <a:spcPct val="20000"/>
              </a:spcBef>
              <a:buClr>
                <a:schemeClr val="accent2"/>
              </a:buClr>
              <a:buSzPct val="80000"/>
              <a:buFont typeface="Wingdings" panose="05000000000000000000" pitchFamily="2" charset="2"/>
              <a:buBlip>
                <a:blip r:embed="rId3"/>
              </a:buBlip>
              <a:defRPr sz="2000">
                <a:solidFill>
                  <a:schemeClr val="tx1"/>
                </a:solidFill>
                <a:latin typeface="Garamond" panose="02020404030301010803" pitchFamily="18" charset="0"/>
                <a:ea typeface="ＭＳ Ｐゴシック" panose="020B0600070205080204" pitchFamily="34" charset="-128"/>
              </a:defRPr>
            </a:lvl2pPr>
            <a:lvl3pPr marL="1304925" indent="-395288">
              <a:spcBef>
                <a:spcPct val="20000"/>
              </a:spcBef>
              <a:buClr>
                <a:schemeClr val="accent2"/>
              </a:buClr>
              <a:buSzPct val="50000"/>
              <a:buFont typeface="Wingdings" panose="05000000000000000000" pitchFamily="2" charset="2"/>
              <a:buChar char="l"/>
              <a:defRPr sz="2400">
                <a:solidFill>
                  <a:schemeClr val="tx1"/>
                </a:solidFill>
                <a:latin typeface="Garamond" panose="02020404030301010803" pitchFamily="18" charset="0"/>
                <a:ea typeface="ＭＳ Ｐゴシック" panose="020B0600070205080204" pitchFamily="34" charset="-128"/>
              </a:defRPr>
            </a:lvl3pPr>
            <a:lvl4pPr marL="1693863" indent="-387350">
              <a:spcBef>
                <a:spcPct val="20000"/>
              </a:spcBef>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4pPr>
            <a:lvl5pPr marL="2093913" indent="-398463">
              <a:spcBef>
                <a:spcPct val="25000"/>
              </a:spcBef>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5pPr>
            <a:lvl6pPr marL="2551113" indent="-398463" eaLnBrk="0" fontAlgn="base" hangingPunct="0">
              <a:spcBef>
                <a:spcPct val="25000"/>
              </a:spcBef>
              <a:spcAft>
                <a:spcPct val="0"/>
              </a:spcAft>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6pPr>
            <a:lvl7pPr marL="3008313" indent="-398463" eaLnBrk="0" fontAlgn="base" hangingPunct="0">
              <a:spcBef>
                <a:spcPct val="25000"/>
              </a:spcBef>
              <a:spcAft>
                <a:spcPct val="0"/>
              </a:spcAft>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7pPr>
            <a:lvl8pPr marL="3465513" indent="-398463" eaLnBrk="0" fontAlgn="base" hangingPunct="0">
              <a:spcBef>
                <a:spcPct val="25000"/>
              </a:spcBef>
              <a:spcAft>
                <a:spcPct val="0"/>
              </a:spcAft>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8pPr>
            <a:lvl9pPr marL="3922713" indent="-398463" eaLnBrk="0" fontAlgn="base" hangingPunct="0">
              <a:spcBef>
                <a:spcPct val="25000"/>
              </a:spcBef>
              <a:spcAft>
                <a:spcPct val="0"/>
              </a:spcAft>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9pPr>
          </a:lstStyle>
          <a:p>
            <a:pPr eaLnBrk="1" hangingPunct="1">
              <a:spcBef>
                <a:spcPct val="50000"/>
              </a:spcBef>
              <a:buClrTx/>
              <a:buSzTx/>
              <a:buFontTx/>
              <a:buNone/>
            </a:pPr>
            <a:r>
              <a:rPr lang="en-US" altLang="hu-HU" sz="1800">
                <a:latin typeface="Verdana" panose="020B0604030504040204" pitchFamily="34" charset="0"/>
              </a:rPr>
              <a:t>Introduction</a:t>
            </a:r>
            <a:endParaRPr lang="hu-HU" altLang="hu-HU" sz="1800">
              <a:latin typeface="Verdana" panose="020B0604030504040204" pitchFamily="34" charset="0"/>
            </a:endParaRPr>
          </a:p>
        </p:txBody>
      </p:sp>
      <p:sp>
        <p:nvSpPr>
          <p:cNvPr id="5125" name="Text Box 5">
            <a:extLst>
              <a:ext uri="{FF2B5EF4-FFF2-40B4-BE49-F238E27FC236}">
                <a16:creationId xmlns:a16="http://schemas.microsoft.com/office/drawing/2014/main" id="{F25084FB-A00A-48B1-AC15-CBD574C4252B}"/>
              </a:ext>
            </a:extLst>
          </p:cNvPr>
          <p:cNvSpPr txBox="1">
            <a:spLocks noChangeArrowheads="1"/>
          </p:cNvSpPr>
          <p:nvPr/>
        </p:nvSpPr>
        <p:spPr bwMode="auto">
          <a:xfrm>
            <a:off x="1828800" y="3581400"/>
            <a:ext cx="480060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accent2"/>
              </a:buClr>
              <a:buSzPct val="80000"/>
              <a:buFont typeface="Wingdings" panose="05000000000000000000" pitchFamily="2" charset="2"/>
              <a:buChar char="l"/>
              <a:defRPr sz="2400">
                <a:solidFill>
                  <a:schemeClr val="tx1"/>
                </a:solidFill>
                <a:latin typeface="Garamond" panose="02020404030301010803" pitchFamily="18" charset="0"/>
                <a:ea typeface="ＭＳ Ｐゴシック" panose="020B0600070205080204" pitchFamily="34" charset="-128"/>
              </a:defRPr>
            </a:lvl1pPr>
            <a:lvl2pPr marL="37931725" indent="-37474525">
              <a:spcBef>
                <a:spcPct val="20000"/>
              </a:spcBef>
              <a:buClr>
                <a:schemeClr val="accent2"/>
              </a:buClr>
              <a:buSzPct val="80000"/>
              <a:buFont typeface="Wingdings" panose="05000000000000000000" pitchFamily="2" charset="2"/>
              <a:buBlip>
                <a:blip r:embed="rId3"/>
              </a:buBlip>
              <a:defRPr sz="2000">
                <a:solidFill>
                  <a:schemeClr val="tx1"/>
                </a:solidFill>
                <a:latin typeface="Garamond" panose="02020404030301010803" pitchFamily="18" charset="0"/>
                <a:ea typeface="ＭＳ Ｐゴシック" panose="020B0600070205080204" pitchFamily="34" charset="-128"/>
              </a:defRPr>
            </a:lvl2pPr>
            <a:lvl3pPr marL="1304925" indent="-395288">
              <a:spcBef>
                <a:spcPct val="20000"/>
              </a:spcBef>
              <a:buClr>
                <a:schemeClr val="accent2"/>
              </a:buClr>
              <a:buSzPct val="50000"/>
              <a:buFont typeface="Wingdings" panose="05000000000000000000" pitchFamily="2" charset="2"/>
              <a:buChar char="l"/>
              <a:defRPr sz="2400">
                <a:solidFill>
                  <a:schemeClr val="tx1"/>
                </a:solidFill>
                <a:latin typeface="Garamond" panose="02020404030301010803" pitchFamily="18" charset="0"/>
                <a:ea typeface="ＭＳ Ｐゴシック" panose="020B0600070205080204" pitchFamily="34" charset="-128"/>
              </a:defRPr>
            </a:lvl3pPr>
            <a:lvl4pPr marL="1693863" indent="-387350">
              <a:spcBef>
                <a:spcPct val="20000"/>
              </a:spcBef>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4pPr>
            <a:lvl5pPr marL="2093913" indent="-398463">
              <a:spcBef>
                <a:spcPct val="25000"/>
              </a:spcBef>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5pPr>
            <a:lvl6pPr marL="2551113" indent="-398463" eaLnBrk="0" fontAlgn="base" hangingPunct="0">
              <a:spcBef>
                <a:spcPct val="25000"/>
              </a:spcBef>
              <a:spcAft>
                <a:spcPct val="0"/>
              </a:spcAft>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6pPr>
            <a:lvl7pPr marL="3008313" indent="-398463" eaLnBrk="0" fontAlgn="base" hangingPunct="0">
              <a:spcBef>
                <a:spcPct val="25000"/>
              </a:spcBef>
              <a:spcAft>
                <a:spcPct val="0"/>
              </a:spcAft>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7pPr>
            <a:lvl8pPr marL="3465513" indent="-398463" eaLnBrk="0" fontAlgn="base" hangingPunct="0">
              <a:spcBef>
                <a:spcPct val="25000"/>
              </a:spcBef>
              <a:spcAft>
                <a:spcPct val="0"/>
              </a:spcAft>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8pPr>
            <a:lvl9pPr marL="3922713" indent="-398463" eaLnBrk="0" fontAlgn="base" hangingPunct="0">
              <a:spcBef>
                <a:spcPct val="25000"/>
              </a:spcBef>
              <a:spcAft>
                <a:spcPct val="0"/>
              </a:spcAft>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9pPr>
          </a:lstStyle>
          <a:p>
            <a:pPr eaLnBrk="1" hangingPunct="1">
              <a:spcBef>
                <a:spcPct val="50000"/>
              </a:spcBef>
              <a:buClrTx/>
              <a:buSzTx/>
              <a:buFont typeface="Verdana" panose="020B0604030504040204" pitchFamily="34" charset="0"/>
              <a:buAutoNum type="arabicPeriod"/>
            </a:pPr>
            <a:r>
              <a:rPr lang="en-US" altLang="hu-HU" sz="1800" dirty="0">
                <a:latin typeface="Verdana" panose="020B0604030504040204" pitchFamily="34" charset="0"/>
              </a:rPr>
              <a:t>The Course</a:t>
            </a:r>
          </a:p>
          <a:p>
            <a:pPr eaLnBrk="1" hangingPunct="1">
              <a:spcBef>
                <a:spcPct val="50000"/>
              </a:spcBef>
              <a:buClrTx/>
              <a:buSzTx/>
              <a:buFont typeface="Verdana" panose="020B0604030504040204" pitchFamily="34" charset="0"/>
              <a:buAutoNum type="arabicPeriod"/>
            </a:pPr>
            <a:r>
              <a:rPr lang="en-US" altLang="hu-HU" sz="1800" dirty="0">
                <a:latin typeface="Verdana" panose="020B0604030504040204" pitchFamily="34" charset="0"/>
              </a:rPr>
              <a:t>Level 1 Modules</a:t>
            </a:r>
          </a:p>
          <a:p>
            <a:pPr eaLnBrk="1" hangingPunct="1">
              <a:spcBef>
                <a:spcPct val="50000"/>
              </a:spcBef>
              <a:buClrTx/>
              <a:buSzTx/>
              <a:buFont typeface="Verdana" panose="020B0604030504040204" pitchFamily="34" charset="0"/>
              <a:buAutoNum type="arabicPeriod"/>
            </a:pPr>
            <a:r>
              <a:rPr lang="en-US" altLang="hu-HU" sz="1800" dirty="0">
                <a:latin typeface="Verdana" panose="020B0604030504040204" pitchFamily="34" charset="0"/>
              </a:rPr>
              <a:t>Level 2 Modules</a:t>
            </a:r>
          </a:p>
          <a:p>
            <a:pPr eaLnBrk="1" hangingPunct="1">
              <a:spcBef>
                <a:spcPct val="50000"/>
              </a:spcBef>
              <a:buClrTx/>
              <a:buSzTx/>
              <a:buFont typeface="Verdana" panose="020B0604030504040204" pitchFamily="34" charset="0"/>
              <a:buAutoNum type="arabicPeriod"/>
            </a:pPr>
            <a:r>
              <a:rPr lang="en-US" altLang="hu-HU" sz="1800" dirty="0">
                <a:latin typeface="Verdana" panose="020B0604030504040204" pitchFamily="34" charset="0"/>
              </a:rPr>
              <a:t>The Final Presentation</a:t>
            </a:r>
            <a:endParaRPr lang="hu-HU" altLang="hu-HU" sz="1800" dirty="0">
              <a:latin typeface="Verdana" panose="020B0604030504040204" pitchFamily="34" charset="0"/>
            </a:endParaRPr>
          </a:p>
          <a:p>
            <a:pPr eaLnBrk="1" hangingPunct="1">
              <a:spcBef>
                <a:spcPct val="50000"/>
              </a:spcBef>
              <a:buClrTx/>
              <a:buSzTx/>
              <a:buFont typeface="Verdana" panose="020B0604030504040204" pitchFamily="34" charset="0"/>
              <a:buAutoNum type="arabicPeriod"/>
            </a:pPr>
            <a:r>
              <a:rPr lang="en-US" altLang="hu-HU" sz="1800" dirty="0">
                <a:latin typeface="Verdana" panose="020B0604030504040204" pitchFamily="34" charset="0"/>
              </a:rPr>
              <a:t>Sample Session (optional)</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9964D7B-B84C-4E2D-AB0B-6CC240F3D864}"/>
              </a:ext>
            </a:extLst>
          </p:cNvPr>
          <p:cNvSpPr>
            <a:spLocks noGrp="1"/>
          </p:cNvSpPr>
          <p:nvPr>
            <p:ph type="title"/>
          </p:nvPr>
        </p:nvSpPr>
        <p:spPr/>
        <p:txBody>
          <a:bodyPr/>
          <a:lstStyle/>
          <a:p>
            <a:r>
              <a:rPr lang="hu-HU" altLang="hu-HU">
                <a:ea typeface="ＭＳ Ｐゴシック" panose="020B0600070205080204" pitchFamily="34" charset="-128"/>
              </a:rPr>
              <a:t>As simple as possible</a:t>
            </a:r>
          </a:p>
        </p:txBody>
      </p:sp>
      <p:sp>
        <p:nvSpPr>
          <p:cNvPr id="15363" name="Rectangle 3">
            <a:extLst>
              <a:ext uri="{FF2B5EF4-FFF2-40B4-BE49-F238E27FC236}">
                <a16:creationId xmlns:a16="http://schemas.microsoft.com/office/drawing/2014/main" id="{C9ECD592-092E-4914-BEAA-1DEDB8100841}"/>
              </a:ext>
            </a:extLst>
          </p:cNvPr>
          <p:cNvSpPr>
            <a:spLocks noChangeArrowheads="1"/>
          </p:cNvSpPr>
          <p:nvPr/>
        </p:nvSpPr>
        <p:spPr bwMode="auto">
          <a:xfrm>
            <a:off x="762000" y="1981200"/>
            <a:ext cx="45720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anose="05000000000000000000" pitchFamily="2" charset="2"/>
              <a:buChar char="l"/>
              <a:defRPr sz="2400">
                <a:solidFill>
                  <a:schemeClr val="tx1"/>
                </a:solidFill>
                <a:latin typeface="Garamond" panose="02020404030301010803" pitchFamily="18" charset="0"/>
                <a:ea typeface="ＭＳ Ｐゴシック" panose="020B0600070205080204" pitchFamily="34" charset="-128"/>
              </a:defRPr>
            </a:lvl1pPr>
            <a:lvl2pPr marL="37931725" indent="-37474525">
              <a:spcBef>
                <a:spcPct val="20000"/>
              </a:spcBef>
              <a:buClr>
                <a:schemeClr val="accent2"/>
              </a:buClr>
              <a:buSzPct val="80000"/>
              <a:buFont typeface="Wingdings" panose="05000000000000000000" pitchFamily="2" charset="2"/>
              <a:buBlip>
                <a:blip r:embed="rId2"/>
              </a:buBlip>
              <a:defRPr sz="2000">
                <a:solidFill>
                  <a:schemeClr val="tx1"/>
                </a:solidFill>
                <a:latin typeface="Garamond" panose="02020404030301010803" pitchFamily="18" charset="0"/>
                <a:ea typeface="ＭＳ Ｐゴシック" panose="020B0600070205080204" pitchFamily="34" charset="-128"/>
              </a:defRPr>
            </a:lvl2pPr>
            <a:lvl3pPr marL="1304925" indent="-395288">
              <a:spcBef>
                <a:spcPct val="20000"/>
              </a:spcBef>
              <a:buClr>
                <a:schemeClr val="accent2"/>
              </a:buClr>
              <a:buSzPct val="50000"/>
              <a:buFont typeface="Wingdings" panose="05000000000000000000" pitchFamily="2" charset="2"/>
              <a:buChar char="l"/>
              <a:defRPr sz="2400">
                <a:solidFill>
                  <a:schemeClr val="tx1"/>
                </a:solidFill>
                <a:latin typeface="Garamond" panose="02020404030301010803" pitchFamily="18" charset="0"/>
                <a:ea typeface="ＭＳ Ｐゴシック" panose="020B0600070205080204" pitchFamily="34" charset="-128"/>
              </a:defRPr>
            </a:lvl3pPr>
            <a:lvl4pPr marL="1693863" indent="-387350">
              <a:spcBef>
                <a:spcPct val="20000"/>
              </a:spcBef>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4pPr>
            <a:lvl5pPr marL="2093913" indent="-398463">
              <a:spcBef>
                <a:spcPct val="25000"/>
              </a:spcBef>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5pPr>
            <a:lvl6pPr marL="2551113" indent="-398463" eaLnBrk="0" fontAlgn="base" hangingPunct="0">
              <a:spcBef>
                <a:spcPct val="25000"/>
              </a:spcBef>
              <a:spcAft>
                <a:spcPct val="0"/>
              </a:spcAft>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6pPr>
            <a:lvl7pPr marL="3008313" indent="-398463" eaLnBrk="0" fontAlgn="base" hangingPunct="0">
              <a:spcBef>
                <a:spcPct val="25000"/>
              </a:spcBef>
              <a:spcAft>
                <a:spcPct val="0"/>
              </a:spcAft>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7pPr>
            <a:lvl8pPr marL="3465513" indent="-398463" eaLnBrk="0" fontAlgn="base" hangingPunct="0">
              <a:spcBef>
                <a:spcPct val="25000"/>
              </a:spcBef>
              <a:spcAft>
                <a:spcPct val="0"/>
              </a:spcAft>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8pPr>
            <a:lvl9pPr marL="3922713" indent="-398463" eaLnBrk="0" fontAlgn="base" hangingPunct="0">
              <a:spcBef>
                <a:spcPct val="25000"/>
              </a:spcBef>
              <a:spcAft>
                <a:spcPct val="0"/>
              </a:spcAft>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9pPr>
          </a:lstStyle>
          <a:p>
            <a:pPr eaLnBrk="1" hangingPunct="1">
              <a:spcBef>
                <a:spcPct val="0"/>
              </a:spcBef>
              <a:buClrTx/>
              <a:buSzTx/>
              <a:buFontTx/>
              <a:buNone/>
            </a:pPr>
            <a:r>
              <a:rPr lang="en-US" altLang="hu-HU" sz="1800" b="0" i="1">
                <a:latin typeface="Verdana" panose="020B0604030504040204" pitchFamily="34" charset="0"/>
              </a:rPr>
              <a:t>With four parameters I can fit an elephant and with five I can make him wiggle his trunk.</a:t>
            </a:r>
          </a:p>
          <a:p>
            <a:pPr eaLnBrk="1" hangingPunct="1">
              <a:spcBef>
                <a:spcPct val="0"/>
              </a:spcBef>
              <a:buClrTx/>
              <a:buSzTx/>
              <a:buFontTx/>
              <a:buNone/>
            </a:pPr>
            <a:endParaRPr lang="en-US" altLang="hu-HU" sz="1800" b="0" i="1">
              <a:latin typeface="Verdana" panose="020B0604030504040204" pitchFamily="34" charset="0"/>
            </a:endParaRPr>
          </a:p>
          <a:p>
            <a:pPr eaLnBrk="1" hangingPunct="1">
              <a:spcBef>
                <a:spcPct val="0"/>
              </a:spcBef>
              <a:buClrTx/>
              <a:buSzTx/>
              <a:buFontTx/>
              <a:buNone/>
            </a:pPr>
            <a:r>
              <a:rPr lang="en-US" altLang="hu-HU" sz="1800" b="0" i="1">
                <a:latin typeface="Verdana" panose="020B0604030504040204" pitchFamily="34" charset="0"/>
              </a:rPr>
              <a:t>-- John von Neumann</a:t>
            </a:r>
            <a:endParaRPr lang="hu-HU" altLang="hu-HU" sz="1800" b="0" i="1">
              <a:latin typeface="Verdana" panose="020B0604030504040204" pitchFamily="34" charset="0"/>
            </a:endParaRPr>
          </a:p>
        </p:txBody>
      </p:sp>
      <p:pic>
        <p:nvPicPr>
          <p:cNvPr id="15364" name="Picture 4">
            <a:extLst>
              <a:ext uri="{FF2B5EF4-FFF2-40B4-BE49-F238E27FC236}">
                <a16:creationId xmlns:a16="http://schemas.microsoft.com/office/drawing/2014/main" id="{A0E1DAF8-3F28-4456-9B38-72E83C21770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371600"/>
            <a:ext cx="2747963"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B5FB0B66-0C92-4C08-AB3B-FFEC52147868}"/>
              </a:ext>
            </a:extLst>
          </p:cNvPr>
          <p:cNvSpPr>
            <a:spLocks noGrp="1"/>
          </p:cNvSpPr>
          <p:nvPr>
            <p:ph type="title"/>
          </p:nvPr>
        </p:nvSpPr>
        <p:spPr/>
        <p:txBody>
          <a:bodyPr/>
          <a:lstStyle/>
          <a:p>
            <a:r>
              <a:rPr lang="en-US" altLang="hu-HU">
                <a:ea typeface="ＭＳ Ｐゴシック" panose="020B0600070205080204" pitchFamily="34" charset="-128"/>
              </a:rPr>
              <a:t>The limitations of modeling</a:t>
            </a:r>
            <a:endParaRPr lang="hu-HU" altLang="hu-HU">
              <a:ea typeface="ＭＳ Ｐゴシック" panose="020B0600070205080204" pitchFamily="34" charset="-128"/>
            </a:endParaRPr>
          </a:p>
        </p:txBody>
      </p:sp>
      <p:sp>
        <p:nvSpPr>
          <p:cNvPr id="16387" name="TextBox 3">
            <a:extLst>
              <a:ext uri="{FF2B5EF4-FFF2-40B4-BE49-F238E27FC236}">
                <a16:creationId xmlns:a16="http://schemas.microsoft.com/office/drawing/2014/main" id="{29E0AFEB-C1F2-41D4-ABD5-F0BCB4E7DAE9}"/>
              </a:ext>
            </a:extLst>
          </p:cNvPr>
          <p:cNvSpPr txBox="1">
            <a:spLocks noChangeArrowheads="1"/>
          </p:cNvSpPr>
          <p:nvPr/>
        </p:nvSpPr>
        <p:spPr bwMode="auto">
          <a:xfrm>
            <a:off x="228600" y="2370138"/>
            <a:ext cx="373380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anose="05000000000000000000" pitchFamily="2" charset="2"/>
              <a:buChar char="l"/>
              <a:defRPr sz="2400">
                <a:solidFill>
                  <a:schemeClr val="tx1"/>
                </a:solidFill>
                <a:latin typeface="Garamond" panose="02020404030301010803" pitchFamily="18" charset="0"/>
                <a:ea typeface="ＭＳ Ｐゴシック" panose="020B0600070205080204" pitchFamily="34" charset="-128"/>
              </a:defRPr>
            </a:lvl1pPr>
            <a:lvl2pPr marL="37931725" indent="-37474525">
              <a:spcBef>
                <a:spcPct val="20000"/>
              </a:spcBef>
              <a:buClr>
                <a:schemeClr val="accent2"/>
              </a:buClr>
              <a:buSzPct val="80000"/>
              <a:buFont typeface="Wingdings" panose="05000000000000000000" pitchFamily="2" charset="2"/>
              <a:buBlip>
                <a:blip r:embed="rId3"/>
              </a:buBlip>
              <a:defRPr sz="2000">
                <a:solidFill>
                  <a:schemeClr val="tx1"/>
                </a:solidFill>
                <a:latin typeface="Garamond" panose="02020404030301010803" pitchFamily="18" charset="0"/>
                <a:ea typeface="ＭＳ Ｐゴシック" panose="020B0600070205080204" pitchFamily="34" charset="-128"/>
              </a:defRPr>
            </a:lvl2pPr>
            <a:lvl3pPr marL="1304925" indent="-395288">
              <a:spcBef>
                <a:spcPct val="20000"/>
              </a:spcBef>
              <a:buClr>
                <a:schemeClr val="accent2"/>
              </a:buClr>
              <a:buSzPct val="50000"/>
              <a:buFont typeface="Wingdings" panose="05000000000000000000" pitchFamily="2" charset="2"/>
              <a:buChar char="l"/>
              <a:defRPr sz="2400">
                <a:solidFill>
                  <a:schemeClr val="tx1"/>
                </a:solidFill>
                <a:latin typeface="Garamond" panose="02020404030301010803" pitchFamily="18" charset="0"/>
                <a:ea typeface="ＭＳ Ｐゴシック" panose="020B0600070205080204" pitchFamily="34" charset="-128"/>
              </a:defRPr>
            </a:lvl3pPr>
            <a:lvl4pPr marL="1693863" indent="-387350">
              <a:spcBef>
                <a:spcPct val="20000"/>
              </a:spcBef>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4pPr>
            <a:lvl5pPr marL="2093913" indent="-398463">
              <a:spcBef>
                <a:spcPct val="25000"/>
              </a:spcBef>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5pPr>
            <a:lvl6pPr marL="2551113" indent="-398463" eaLnBrk="0" fontAlgn="base" hangingPunct="0">
              <a:spcBef>
                <a:spcPct val="25000"/>
              </a:spcBef>
              <a:spcAft>
                <a:spcPct val="0"/>
              </a:spcAft>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6pPr>
            <a:lvl7pPr marL="3008313" indent="-398463" eaLnBrk="0" fontAlgn="base" hangingPunct="0">
              <a:spcBef>
                <a:spcPct val="25000"/>
              </a:spcBef>
              <a:spcAft>
                <a:spcPct val="0"/>
              </a:spcAft>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7pPr>
            <a:lvl8pPr marL="3465513" indent="-398463" eaLnBrk="0" fontAlgn="base" hangingPunct="0">
              <a:spcBef>
                <a:spcPct val="25000"/>
              </a:spcBef>
              <a:spcAft>
                <a:spcPct val="0"/>
              </a:spcAft>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8pPr>
            <a:lvl9pPr marL="3922713" indent="-398463" eaLnBrk="0" fontAlgn="base" hangingPunct="0">
              <a:spcBef>
                <a:spcPct val="25000"/>
              </a:spcBef>
              <a:spcAft>
                <a:spcPct val="0"/>
              </a:spcAft>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9pPr>
          </a:lstStyle>
          <a:p>
            <a:pPr eaLnBrk="1" hangingPunct="1">
              <a:spcBef>
                <a:spcPct val="0"/>
              </a:spcBef>
              <a:buClrTx/>
              <a:buSzTx/>
              <a:buFontTx/>
              <a:buNone/>
            </a:pPr>
            <a:r>
              <a:rPr lang="en-US" altLang="hu-HU" b="0" i="1">
                <a:latin typeface="Verdana" panose="020B0604030504040204" pitchFamily="34" charset="0"/>
              </a:rPr>
              <a:t>All models are wrong, but some are useful.</a:t>
            </a:r>
          </a:p>
          <a:p>
            <a:pPr eaLnBrk="1" hangingPunct="1">
              <a:spcBef>
                <a:spcPct val="0"/>
              </a:spcBef>
              <a:buClrTx/>
              <a:buSzTx/>
              <a:buFontTx/>
              <a:buNone/>
            </a:pPr>
            <a:endParaRPr lang="en-US" altLang="hu-HU" b="0" i="1">
              <a:latin typeface="Verdana" panose="020B0604030504040204" pitchFamily="34" charset="0"/>
            </a:endParaRPr>
          </a:p>
          <a:p>
            <a:pPr eaLnBrk="1" hangingPunct="1">
              <a:spcBef>
                <a:spcPct val="0"/>
              </a:spcBef>
              <a:buClrTx/>
              <a:buSzTx/>
              <a:buFontTx/>
              <a:buNone/>
            </a:pPr>
            <a:r>
              <a:rPr lang="en-US" altLang="hu-HU" b="0" i="1">
                <a:latin typeface="Verdana" panose="020B0604030504040204" pitchFamily="34" charset="0"/>
              </a:rPr>
              <a:t>-- George E. P. Box</a:t>
            </a:r>
            <a:endParaRPr lang="en-GB" altLang="hu-HU" b="0" i="1">
              <a:latin typeface="Verdana" panose="020B0604030504040204" pitchFamily="34" charset="0"/>
            </a:endParaRPr>
          </a:p>
        </p:txBody>
      </p:sp>
      <p:pic>
        <p:nvPicPr>
          <p:cNvPr id="16388" name="Picture 6">
            <a:extLst>
              <a:ext uri="{FF2B5EF4-FFF2-40B4-BE49-F238E27FC236}">
                <a16:creationId xmlns:a16="http://schemas.microsoft.com/office/drawing/2014/main" id="{D2E314D3-DD85-44D5-97FC-6944DB0C00E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11763" y="1752600"/>
            <a:ext cx="3322637" cy="467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FB10588F-C889-447F-A367-14884FAE78A6}"/>
              </a:ext>
            </a:extLst>
          </p:cNvPr>
          <p:cNvSpPr>
            <a:spLocks noGrp="1"/>
          </p:cNvSpPr>
          <p:nvPr>
            <p:ph type="title"/>
          </p:nvPr>
        </p:nvSpPr>
        <p:spPr/>
        <p:txBody>
          <a:bodyPr/>
          <a:lstStyle/>
          <a:p>
            <a:r>
              <a:rPr lang="en-US" altLang="hu-HU">
                <a:ea typeface="ＭＳ Ｐゴシック" panose="020B0600070205080204" pitchFamily="34" charset="-128"/>
              </a:rPr>
              <a:t>Physicists on biology</a:t>
            </a:r>
            <a:endParaRPr lang="hu-HU" altLang="hu-HU">
              <a:ea typeface="ＭＳ Ｐゴシック" panose="020B0600070205080204" pitchFamily="34" charset="-128"/>
            </a:endParaRPr>
          </a:p>
        </p:txBody>
      </p:sp>
      <p:sp>
        <p:nvSpPr>
          <p:cNvPr id="17411" name="Rectangle 3">
            <a:extLst>
              <a:ext uri="{FF2B5EF4-FFF2-40B4-BE49-F238E27FC236}">
                <a16:creationId xmlns:a16="http://schemas.microsoft.com/office/drawing/2014/main" id="{7FB896DC-59D1-4C6F-BE67-BA6A0AA9B75B}"/>
              </a:ext>
            </a:extLst>
          </p:cNvPr>
          <p:cNvSpPr>
            <a:spLocks noChangeArrowheads="1"/>
          </p:cNvSpPr>
          <p:nvPr/>
        </p:nvSpPr>
        <p:spPr bwMode="auto">
          <a:xfrm>
            <a:off x="685800" y="1828800"/>
            <a:ext cx="457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anose="05000000000000000000" pitchFamily="2" charset="2"/>
              <a:buChar char="l"/>
              <a:defRPr sz="2400">
                <a:solidFill>
                  <a:schemeClr val="tx1"/>
                </a:solidFill>
                <a:latin typeface="Garamond" panose="02020404030301010803" pitchFamily="18" charset="0"/>
                <a:ea typeface="ＭＳ Ｐゴシック" panose="020B0600070205080204" pitchFamily="34" charset="-128"/>
              </a:defRPr>
            </a:lvl1pPr>
            <a:lvl2pPr marL="37931725" indent="-37474525">
              <a:spcBef>
                <a:spcPct val="20000"/>
              </a:spcBef>
              <a:buClr>
                <a:schemeClr val="accent2"/>
              </a:buClr>
              <a:buSzPct val="80000"/>
              <a:buFont typeface="Wingdings" panose="05000000000000000000" pitchFamily="2" charset="2"/>
              <a:buBlip>
                <a:blip r:embed="rId3"/>
              </a:buBlip>
              <a:defRPr sz="2000">
                <a:solidFill>
                  <a:schemeClr val="tx1"/>
                </a:solidFill>
                <a:latin typeface="Garamond" panose="02020404030301010803" pitchFamily="18" charset="0"/>
                <a:ea typeface="ＭＳ Ｐゴシック" panose="020B0600070205080204" pitchFamily="34" charset="-128"/>
              </a:defRPr>
            </a:lvl2pPr>
            <a:lvl3pPr marL="1304925" indent="-395288">
              <a:spcBef>
                <a:spcPct val="20000"/>
              </a:spcBef>
              <a:buClr>
                <a:schemeClr val="accent2"/>
              </a:buClr>
              <a:buSzPct val="50000"/>
              <a:buFont typeface="Wingdings" panose="05000000000000000000" pitchFamily="2" charset="2"/>
              <a:buChar char="l"/>
              <a:defRPr sz="2400">
                <a:solidFill>
                  <a:schemeClr val="tx1"/>
                </a:solidFill>
                <a:latin typeface="Garamond" panose="02020404030301010803" pitchFamily="18" charset="0"/>
                <a:ea typeface="ＭＳ Ｐゴシック" panose="020B0600070205080204" pitchFamily="34" charset="-128"/>
              </a:defRPr>
            </a:lvl3pPr>
            <a:lvl4pPr marL="1693863" indent="-387350">
              <a:spcBef>
                <a:spcPct val="20000"/>
              </a:spcBef>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4pPr>
            <a:lvl5pPr marL="2093913" indent="-398463">
              <a:spcBef>
                <a:spcPct val="25000"/>
              </a:spcBef>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5pPr>
            <a:lvl6pPr marL="2551113" indent="-398463" eaLnBrk="0" fontAlgn="base" hangingPunct="0">
              <a:spcBef>
                <a:spcPct val="25000"/>
              </a:spcBef>
              <a:spcAft>
                <a:spcPct val="0"/>
              </a:spcAft>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6pPr>
            <a:lvl7pPr marL="3008313" indent="-398463" eaLnBrk="0" fontAlgn="base" hangingPunct="0">
              <a:spcBef>
                <a:spcPct val="25000"/>
              </a:spcBef>
              <a:spcAft>
                <a:spcPct val="0"/>
              </a:spcAft>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7pPr>
            <a:lvl8pPr marL="3465513" indent="-398463" eaLnBrk="0" fontAlgn="base" hangingPunct="0">
              <a:spcBef>
                <a:spcPct val="25000"/>
              </a:spcBef>
              <a:spcAft>
                <a:spcPct val="0"/>
              </a:spcAft>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8pPr>
            <a:lvl9pPr marL="3922713" indent="-398463" eaLnBrk="0" fontAlgn="base" hangingPunct="0">
              <a:spcBef>
                <a:spcPct val="25000"/>
              </a:spcBef>
              <a:spcAft>
                <a:spcPct val="0"/>
              </a:spcAft>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9pPr>
          </a:lstStyle>
          <a:p>
            <a:pPr eaLnBrk="1" hangingPunct="1">
              <a:spcBef>
                <a:spcPct val="0"/>
              </a:spcBef>
              <a:buClrTx/>
              <a:buSzTx/>
              <a:buFontTx/>
              <a:buNone/>
            </a:pPr>
            <a:r>
              <a:rPr lang="en-US" altLang="hu-HU" sz="1800" b="0" i="1">
                <a:latin typeface="Verdana" panose="020B0604030504040204" pitchFamily="34" charset="0"/>
              </a:rPr>
              <a:t>All science is either physics or stamp collecting.</a:t>
            </a:r>
          </a:p>
          <a:p>
            <a:pPr eaLnBrk="1" hangingPunct="1">
              <a:spcBef>
                <a:spcPct val="0"/>
              </a:spcBef>
              <a:buClrTx/>
              <a:buSzTx/>
              <a:buFontTx/>
              <a:buNone/>
            </a:pPr>
            <a:endParaRPr lang="en-US" altLang="hu-HU" sz="1800" b="0" i="1">
              <a:latin typeface="Verdana" panose="020B0604030504040204" pitchFamily="34" charset="0"/>
            </a:endParaRPr>
          </a:p>
          <a:p>
            <a:pPr eaLnBrk="1" hangingPunct="1">
              <a:spcBef>
                <a:spcPct val="0"/>
              </a:spcBef>
              <a:buClrTx/>
              <a:buSzTx/>
              <a:buFontTx/>
              <a:buNone/>
            </a:pPr>
            <a:r>
              <a:rPr lang="en-US" altLang="hu-HU" sz="1800" b="0" i="1">
                <a:latin typeface="Verdana" panose="020B0604030504040204" pitchFamily="34" charset="0"/>
              </a:rPr>
              <a:t>-- Ernest Rutherford</a:t>
            </a:r>
            <a:endParaRPr lang="hu-HU" altLang="hu-HU" sz="1800" b="0" i="1">
              <a:latin typeface="Verdana" panose="020B0604030504040204" pitchFamily="34" charset="0"/>
            </a:endParaRPr>
          </a:p>
        </p:txBody>
      </p:sp>
      <p:pic>
        <p:nvPicPr>
          <p:cNvPr id="17412" name="Picture 4">
            <a:extLst>
              <a:ext uri="{FF2B5EF4-FFF2-40B4-BE49-F238E27FC236}">
                <a16:creationId xmlns:a16="http://schemas.microsoft.com/office/drawing/2014/main" id="{FDE5E02D-0BE0-429D-A1EE-2F91670E134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83238" y="1295400"/>
            <a:ext cx="2417762" cy="324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CE7DE999-7269-4ABD-B47F-3550E01E2F1E}"/>
              </a:ext>
            </a:extLst>
          </p:cNvPr>
          <p:cNvSpPr>
            <a:spLocks noGrp="1"/>
          </p:cNvSpPr>
          <p:nvPr>
            <p:ph type="title"/>
          </p:nvPr>
        </p:nvSpPr>
        <p:spPr/>
        <p:txBody>
          <a:bodyPr/>
          <a:lstStyle/>
          <a:p>
            <a:r>
              <a:rPr lang="hu-HU" altLang="hu-HU">
                <a:ea typeface="ＭＳ Ｐゴシック" panose="020B0600070205080204" pitchFamily="34" charset="-128"/>
              </a:rPr>
              <a:t>Biol</a:t>
            </a:r>
            <a:r>
              <a:rPr lang="en-US" altLang="hu-HU">
                <a:ea typeface="ＭＳ Ｐゴシック" panose="020B0600070205080204" pitchFamily="34" charset="-128"/>
              </a:rPr>
              <a:t>ogy</a:t>
            </a:r>
            <a:r>
              <a:rPr lang="hu-HU" altLang="hu-HU">
                <a:ea typeface="ＭＳ Ｐゴシック" panose="020B0600070205080204" pitchFamily="34" charset="-128"/>
              </a:rPr>
              <a:t> vs. everything</a:t>
            </a:r>
          </a:p>
        </p:txBody>
      </p:sp>
      <p:pic>
        <p:nvPicPr>
          <p:cNvPr id="18435" name="Picture 3">
            <a:extLst>
              <a:ext uri="{FF2B5EF4-FFF2-40B4-BE49-F238E27FC236}">
                <a16:creationId xmlns:a16="http://schemas.microsoft.com/office/drawing/2014/main" id="{330202F8-0077-42F9-92BB-034F75A4351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371600"/>
            <a:ext cx="156210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a:extLst>
              <a:ext uri="{FF2B5EF4-FFF2-40B4-BE49-F238E27FC236}">
                <a16:creationId xmlns:a16="http://schemas.microsoft.com/office/drawing/2014/main" id="{48598A9B-16A7-42FC-8B8D-4A6641D6EB99}"/>
              </a:ext>
            </a:extLst>
          </p:cNvPr>
          <p:cNvSpPr>
            <a:spLocks noChangeArrowheads="1"/>
          </p:cNvSpPr>
          <p:nvPr/>
        </p:nvSpPr>
        <p:spPr bwMode="auto">
          <a:xfrm>
            <a:off x="2743200" y="1600200"/>
            <a:ext cx="990600" cy="990600"/>
          </a:xfrm>
          <a:prstGeom prst="ellipse">
            <a:avLst/>
          </a:prstGeom>
          <a:solidFill>
            <a:srgbClr val="FF6600"/>
          </a:solidFill>
          <a:ln w="9525">
            <a:solidFill>
              <a:schemeClr val="tx1"/>
            </a:solidFill>
            <a:round/>
            <a:headEnd/>
            <a:tailEnd/>
          </a:ln>
        </p:spPr>
        <p:txBody>
          <a:bodyPr/>
          <a:lstStyle>
            <a:lvl1pPr>
              <a:spcBef>
                <a:spcPct val="20000"/>
              </a:spcBef>
              <a:buClr>
                <a:schemeClr val="accent2"/>
              </a:buClr>
              <a:buSzPct val="80000"/>
              <a:buFont typeface="Wingdings" panose="05000000000000000000" pitchFamily="2" charset="2"/>
              <a:buChar char="l"/>
              <a:defRPr sz="2400">
                <a:solidFill>
                  <a:schemeClr val="tx1"/>
                </a:solidFill>
                <a:latin typeface="Garamond" panose="02020404030301010803" pitchFamily="18" charset="0"/>
                <a:ea typeface="ＭＳ Ｐゴシック" panose="020B0600070205080204" pitchFamily="34" charset="-128"/>
              </a:defRPr>
            </a:lvl1pPr>
            <a:lvl2pPr marL="37931725" indent="-37474525">
              <a:spcBef>
                <a:spcPct val="20000"/>
              </a:spcBef>
              <a:buClr>
                <a:schemeClr val="accent2"/>
              </a:buClr>
              <a:buSzPct val="80000"/>
              <a:buFont typeface="Wingdings" panose="05000000000000000000" pitchFamily="2" charset="2"/>
              <a:buBlip>
                <a:blip r:embed="rId4"/>
              </a:buBlip>
              <a:defRPr sz="2000">
                <a:solidFill>
                  <a:schemeClr val="tx1"/>
                </a:solidFill>
                <a:latin typeface="Garamond" panose="02020404030301010803" pitchFamily="18" charset="0"/>
                <a:ea typeface="ＭＳ Ｐゴシック" panose="020B0600070205080204" pitchFamily="34" charset="-128"/>
              </a:defRPr>
            </a:lvl2pPr>
            <a:lvl3pPr marL="1304925" indent="-395288">
              <a:spcBef>
                <a:spcPct val="20000"/>
              </a:spcBef>
              <a:buClr>
                <a:schemeClr val="accent2"/>
              </a:buClr>
              <a:buSzPct val="50000"/>
              <a:buFont typeface="Wingdings" panose="05000000000000000000" pitchFamily="2" charset="2"/>
              <a:buChar char="l"/>
              <a:defRPr sz="2400">
                <a:solidFill>
                  <a:schemeClr val="tx1"/>
                </a:solidFill>
                <a:latin typeface="Garamond" panose="02020404030301010803" pitchFamily="18" charset="0"/>
                <a:ea typeface="ＭＳ Ｐゴシック" panose="020B0600070205080204" pitchFamily="34" charset="-128"/>
              </a:defRPr>
            </a:lvl3pPr>
            <a:lvl4pPr marL="1693863" indent="-387350">
              <a:spcBef>
                <a:spcPct val="20000"/>
              </a:spcBef>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4pPr>
            <a:lvl5pPr marL="2093913" indent="-398463">
              <a:spcBef>
                <a:spcPct val="25000"/>
              </a:spcBef>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5pPr>
            <a:lvl6pPr marL="2551113" indent="-398463" eaLnBrk="0" fontAlgn="base" hangingPunct="0">
              <a:spcBef>
                <a:spcPct val="25000"/>
              </a:spcBef>
              <a:spcAft>
                <a:spcPct val="0"/>
              </a:spcAft>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6pPr>
            <a:lvl7pPr marL="3008313" indent="-398463" eaLnBrk="0" fontAlgn="base" hangingPunct="0">
              <a:spcBef>
                <a:spcPct val="25000"/>
              </a:spcBef>
              <a:spcAft>
                <a:spcPct val="0"/>
              </a:spcAft>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7pPr>
            <a:lvl8pPr marL="3465513" indent="-398463" eaLnBrk="0" fontAlgn="base" hangingPunct="0">
              <a:spcBef>
                <a:spcPct val="25000"/>
              </a:spcBef>
              <a:spcAft>
                <a:spcPct val="0"/>
              </a:spcAft>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8pPr>
            <a:lvl9pPr marL="3922713" indent="-398463" eaLnBrk="0" fontAlgn="base" hangingPunct="0">
              <a:spcBef>
                <a:spcPct val="25000"/>
              </a:spcBef>
              <a:spcAft>
                <a:spcPct val="0"/>
              </a:spcAft>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9pPr>
          </a:lstStyle>
          <a:p>
            <a:pPr eaLnBrk="1" hangingPunct="1">
              <a:spcBef>
                <a:spcPct val="0"/>
              </a:spcBef>
              <a:buClrTx/>
              <a:buSzTx/>
              <a:buFontTx/>
              <a:buNone/>
            </a:pPr>
            <a:endParaRPr lang="hu-HU" altLang="hu-HU" sz="1800">
              <a:latin typeface="Verdana" panose="020B0604030504040204" pitchFamily="34" charset="0"/>
            </a:endParaRPr>
          </a:p>
        </p:txBody>
      </p:sp>
      <p:pic>
        <p:nvPicPr>
          <p:cNvPr id="6" name="Picture 5">
            <a:extLst>
              <a:ext uri="{FF2B5EF4-FFF2-40B4-BE49-F238E27FC236}">
                <a16:creationId xmlns:a16="http://schemas.microsoft.com/office/drawing/2014/main" id="{DE7FBBBD-53C8-4FCB-96DF-D4A52B692D0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1447800"/>
            <a:ext cx="46609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53A39502-5CFC-426B-A1F9-2A6FFA02AC1C}"/>
              </a:ext>
            </a:extLst>
          </p:cNvPr>
          <p:cNvSpPr>
            <a:spLocks noGrp="1" noChangeArrowheads="1"/>
          </p:cNvSpPr>
          <p:nvPr>
            <p:ph type="title"/>
          </p:nvPr>
        </p:nvSpPr>
        <p:spPr/>
        <p:txBody>
          <a:bodyPr/>
          <a:lstStyle/>
          <a:p>
            <a:pPr eaLnBrk="1" hangingPunct="1"/>
            <a:r>
              <a:rPr lang="en-US" altLang="hu-HU" sz="2800" dirty="0">
                <a:ea typeface="ＭＳ Ｐゴシック" panose="020B0600070205080204" pitchFamily="34" charset="-128"/>
              </a:rPr>
              <a:t>Time table</a:t>
            </a:r>
            <a:endParaRPr lang="en-GB" altLang="hu-HU" sz="2800" dirty="0">
              <a:ea typeface="ＭＳ Ｐゴシック" panose="020B0600070205080204" pitchFamily="34" charset="-128"/>
            </a:endParaRPr>
          </a:p>
        </p:txBody>
      </p:sp>
      <p:sp>
        <p:nvSpPr>
          <p:cNvPr id="19459" name="Rectangle 4">
            <a:extLst>
              <a:ext uri="{FF2B5EF4-FFF2-40B4-BE49-F238E27FC236}">
                <a16:creationId xmlns:a16="http://schemas.microsoft.com/office/drawing/2014/main" id="{BC67EE19-C47E-4DC4-8CB8-A06C58E871A6}"/>
              </a:ext>
            </a:extLst>
          </p:cNvPr>
          <p:cNvSpPr>
            <a:spLocks noChangeArrowheads="1"/>
          </p:cNvSpPr>
          <p:nvPr/>
        </p:nvSpPr>
        <p:spPr bwMode="auto">
          <a:xfrm>
            <a:off x="381000" y="1714500"/>
            <a:ext cx="49530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anose="05000000000000000000" pitchFamily="2" charset="2"/>
              <a:buChar char="l"/>
              <a:defRPr sz="2400">
                <a:solidFill>
                  <a:schemeClr val="tx1"/>
                </a:solidFill>
                <a:latin typeface="Garamond" panose="02020404030301010803" pitchFamily="18" charset="0"/>
                <a:ea typeface="ＭＳ Ｐゴシック" panose="020B0600070205080204" pitchFamily="34" charset="-128"/>
              </a:defRPr>
            </a:lvl1pPr>
            <a:lvl2pPr marL="37931725" indent="-37474525">
              <a:spcBef>
                <a:spcPct val="20000"/>
              </a:spcBef>
              <a:buClr>
                <a:schemeClr val="accent2"/>
              </a:buClr>
              <a:buSzPct val="80000"/>
              <a:buFont typeface="Wingdings" panose="05000000000000000000" pitchFamily="2" charset="2"/>
              <a:buBlip>
                <a:blip r:embed="rId3"/>
              </a:buBlip>
              <a:defRPr sz="2000">
                <a:solidFill>
                  <a:schemeClr val="tx1"/>
                </a:solidFill>
                <a:latin typeface="Garamond" panose="02020404030301010803" pitchFamily="18" charset="0"/>
                <a:ea typeface="ＭＳ Ｐゴシック" panose="020B0600070205080204" pitchFamily="34" charset="-128"/>
              </a:defRPr>
            </a:lvl2pPr>
            <a:lvl3pPr marL="1304925" indent="-395288">
              <a:spcBef>
                <a:spcPct val="20000"/>
              </a:spcBef>
              <a:buClr>
                <a:schemeClr val="accent2"/>
              </a:buClr>
              <a:buSzPct val="50000"/>
              <a:buFont typeface="Wingdings" panose="05000000000000000000" pitchFamily="2" charset="2"/>
              <a:buChar char="l"/>
              <a:defRPr sz="2400">
                <a:solidFill>
                  <a:schemeClr val="tx1"/>
                </a:solidFill>
                <a:latin typeface="Garamond" panose="02020404030301010803" pitchFamily="18" charset="0"/>
                <a:ea typeface="ＭＳ Ｐゴシック" panose="020B0600070205080204" pitchFamily="34" charset="-128"/>
              </a:defRPr>
            </a:lvl3pPr>
            <a:lvl4pPr marL="1693863" indent="-387350">
              <a:spcBef>
                <a:spcPct val="20000"/>
              </a:spcBef>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4pPr>
            <a:lvl5pPr marL="2093913" indent="-398463">
              <a:spcBef>
                <a:spcPct val="25000"/>
              </a:spcBef>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5pPr>
            <a:lvl6pPr marL="2551113" indent="-398463" eaLnBrk="0" fontAlgn="base" hangingPunct="0">
              <a:spcBef>
                <a:spcPct val="25000"/>
              </a:spcBef>
              <a:spcAft>
                <a:spcPct val="0"/>
              </a:spcAft>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6pPr>
            <a:lvl7pPr marL="3008313" indent="-398463" eaLnBrk="0" fontAlgn="base" hangingPunct="0">
              <a:spcBef>
                <a:spcPct val="25000"/>
              </a:spcBef>
              <a:spcAft>
                <a:spcPct val="0"/>
              </a:spcAft>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7pPr>
            <a:lvl8pPr marL="3465513" indent="-398463" eaLnBrk="0" fontAlgn="base" hangingPunct="0">
              <a:spcBef>
                <a:spcPct val="25000"/>
              </a:spcBef>
              <a:spcAft>
                <a:spcPct val="0"/>
              </a:spcAft>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8pPr>
            <a:lvl9pPr marL="3922713" indent="-398463" eaLnBrk="0" fontAlgn="base" hangingPunct="0">
              <a:spcBef>
                <a:spcPct val="25000"/>
              </a:spcBef>
              <a:spcAft>
                <a:spcPct val="0"/>
              </a:spcAft>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9pPr>
          </a:lstStyle>
          <a:p>
            <a:pPr eaLnBrk="1" hangingPunct="1">
              <a:spcBef>
                <a:spcPct val="0"/>
              </a:spcBef>
              <a:buClrTx/>
              <a:buSzTx/>
              <a:buFontTx/>
              <a:buNone/>
            </a:pPr>
            <a:r>
              <a:rPr lang="en-GB" altLang="hu-HU" sz="1400" dirty="0">
                <a:solidFill>
                  <a:srgbClr val="0000FF"/>
                </a:solidFill>
                <a:latin typeface="Verdana" panose="020B0604030504040204" pitchFamily="34" charset="0"/>
              </a:rPr>
              <a:t>Daily schedule:</a:t>
            </a:r>
          </a:p>
          <a:p>
            <a:pPr eaLnBrk="1" hangingPunct="1">
              <a:spcBef>
                <a:spcPct val="0"/>
              </a:spcBef>
              <a:buClrTx/>
              <a:buSzTx/>
              <a:buFontTx/>
              <a:buNone/>
            </a:pPr>
            <a:endParaRPr lang="en-GB" altLang="hu-HU" sz="1400" b="0" dirty="0">
              <a:latin typeface="Verdana" panose="020B0604030504040204" pitchFamily="34" charset="0"/>
            </a:endParaRPr>
          </a:p>
          <a:p>
            <a:pPr eaLnBrk="1" hangingPunct="1">
              <a:spcBef>
                <a:spcPct val="0"/>
              </a:spcBef>
              <a:buClrTx/>
              <a:buSzTx/>
              <a:buFontTx/>
              <a:buNone/>
            </a:pPr>
            <a:r>
              <a:rPr lang="en-GB" altLang="hu-HU" sz="1400" b="0" dirty="0">
                <a:latin typeface="Verdana" panose="020B0604030504040204" pitchFamily="34" charset="0"/>
              </a:rPr>
              <a:t>  9-13         Work on modules</a:t>
            </a:r>
          </a:p>
          <a:p>
            <a:pPr eaLnBrk="1" hangingPunct="1">
              <a:spcBef>
                <a:spcPct val="0"/>
              </a:spcBef>
              <a:buClrTx/>
              <a:buSzTx/>
              <a:buFontTx/>
              <a:buNone/>
            </a:pPr>
            <a:r>
              <a:rPr lang="en-GB" altLang="hu-HU" sz="1400" b="0" dirty="0">
                <a:latin typeface="Verdana" panose="020B0604030504040204" pitchFamily="34" charset="0"/>
              </a:rPr>
              <a:t>	      scheduled tutoring sessions per group</a:t>
            </a:r>
          </a:p>
          <a:p>
            <a:pPr eaLnBrk="1" hangingPunct="1">
              <a:spcBef>
                <a:spcPct val="0"/>
              </a:spcBef>
              <a:buClrTx/>
              <a:buSzTx/>
              <a:buFontTx/>
              <a:buNone/>
            </a:pPr>
            <a:r>
              <a:rPr lang="en-GB" altLang="hu-HU" sz="1400" b="0" dirty="0">
                <a:latin typeface="Verdana" panose="020B0604030504040204" pitchFamily="34" charset="0"/>
              </a:rPr>
              <a:t>13-14         </a:t>
            </a:r>
            <a:r>
              <a:rPr lang="en-GB" altLang="hu-HU" sz="1400" b="0" i="1" dirty="0">
                <a:latin typeface="Verdana" panose="020B0604030504040204" pitchFamily="34" charset="0"/>
              </a:rPr>
              <a:t>Lunch break</a:t>
            </a:r>
          </a:p>
          <a:p>
            <a:pPr eaLnBrk="1" hangingPunct="1">
              <a:spcBef>
                <a:spcPct val="0"/>
              </a:spcBef>
              <a:buClrTx/>
              <a:buSzTx/>
              <a:buFontTx/>
              <a:buNone/>
            </a:pPr>
            <a:r>
              <a:rPr lang="en-GB" altLang="hu-HU" sz="1400" b="0" dirty="0">
                <a:latin typeface="Verdana" panose="020B0604030504040204" pitchFamily="34" charset="0"/>
              </a:rPr>
              <a:t>14-18         Work on modules</a:t>
            </a:r>
          </a:p>
          <a:p>
            <a:pPr eaLnBrk="1" hangingPunct="1">
              <a:spcBef>
                <a:spcPct val="0"/>
              </a:spcBef>
              <a:buClrTx/>
              <a:buSzTx/>
              <a:buNone/>
            </a:pPr>
            <a:r>
              <a:rPr lang="en-GB" altLang="hu-HU" sz="1400" b="0" dirty="0">
                <a:latin typeface="Verdana" panose="020B0604030504040204" pitchFamily="34" charset="0"/>
              </a:rPr>
              <a:t>   </a:t>
            </a:r>
          </a:p>
          <a:p>
            <a:pPr eaLnBrk="1" hangingPunct="1">
              <a:spcBef>
                <a:spcPct val="0"/>
              </a:spcBef>
              <a:buClrTx/>
              <a:buSzTx/>
              <a:buFontTx/>
              <a:buNone/>
            </a:pPr>
            <a:r>
              <a:rPr lang="en-GB" altLang="hu-HU" sz="1400" b="0" dirty="0">
                <a:latin typeface="Verdana" panose="020B0604030504040204" pitchFamily="34" charset="0"/>
              </a:rPr>
              <a:t>Viktor: all day</a:t>
            </a:r>
          </a:p>
          <a:p>
            <a:pPr eaLnBrk="1" hangingPunct="1">
              <a:spcBef>
                <a:spcPct val="0"/>
              </a:spcBef>
              <a:buClrTx/>
              <a:buSzTx/>
              <a:buFontTx/>
              <a:buNone/>
            </a:pPr>
            <a:r>
              <a:rPr lang="en-GB" altLang="hu-HU" sz="1400" b="0" dirty="0">
                <a:latin typeface="Verdana" panose="020B0604030504040204" pitchFamily="34" charset="0"/>
              </a:rPr>
              <a:t>Daniel: “on demand”	      </a:t>
            </a:r>
          </a:p>
          <a:p>
            <a:pPr eaLnBrk="1" hangingPunct="1">
              <a:spcBef>
                <a:spcPct val="0"/>
              </a:spcBef>
              <a:buClrTx/>
              <a:buSzTx/>
              <a:buFontTx/>
              <a:buNone/>
            </a:pPr>
            <a:endParaRPr lang="en-US" altLang="hu-HU" sz="1400" b="0" dirty="0">
              <a:latin typeface="Verdana" panose="020B0604030504040204" pitchFamily="34" charset="0"/>
            </a:endParaRPr>
          </a:p>
          <a:p>
            <a:pPr eaLnBrk="1" hangingPunct="1">
              <a:spcBef>
                <a:spcPct val="0"/>
              </a:spcBef>
              <a:buClrTx/>
              <a:buSzTx/>
              <a:buFontTx/>
              <a:buNone/>
            </a:pPr>
            <a:r>
              <a:rPr lang="en-US" altLang="hu-HU" sz="1400" b="0" dirty="0">
                <a:solidFill>
                  <a:srgbClr val="0000FF"/>
                </a:solidFill>
                <a:latin typeface="Verdana" panose="020B0604030504040204" pitchFamily="34" charset="0"/>
              </a:rPr>
              <a:t>Last day (1</a:t>
            </a:r>
            <a:r>
              <a:rPr lang="hu-HU" altLang="hu-HU" sz="1400" b="0" dirty="0">
                <a:solidFill>
                  <a:srgbClr val="0000FF"/>
                </a:solidFill>
                <a:latin typeface="Verdana" panose="020B0604030504040204" pitchFamily="34" charset="0"/>
              </a:rPr>
              <a:t>6</a:t>
            </a:r>
            <a:r>
              <a:rPr lang="en-US" altLang="hu-HU" sz="1400" b="0" dirty="0">
                <a:solidFill>
                  <a:srgbClr val="0000FF"/>
                </a:solidFill>
                <a:latin typeface="Verdana" panose="020B0604030504040204" pitchFamily="34" charset="0"/>
              </a:rPr>
              <a:t> June):</a:t>
            </a:r>
            <a:r>
              <a:rPr lang="en-US" altLang="hu-HU" sz="1400" b="0" dirty="0">
                <a:latin typeface="Verdana" panose="020B0604030504040204" pitchFamily="34" charset="0"/>
              </a:rPr>
              <a:t> presentations in the afternoon</a:t>
            </a:r>
            <a:endParaRPr lang="en-GB" altLang="hu-HU" sz="1400" b="0" dirty="0">
              <a:latin typeface="Verdana" panose="020B0604030504040204" pitchFamily="34" charset="0"/>
            </a:endParaRPr>
          </a:p>
        </p:txBody>
      </p:sp>
      <p:sp>
        <p:nvSpPr>
          <p:cNvPr id="19460" name="Rectangle 5">
            <a:extLst>
              <a:ext uri="{FF2B5EF4-FFF2-40B4-BE49-F238E27FC236}">
                <a16:creationId xmlns:a16="http://schemas.microsoft.com/office/drawing/2014/main" id="{EBCF489D-01A9-4311-88BF-9669745B8146}"/>
              </a:ext>
            </a:extLst>
          </p:cNvPr>
          <p:cNvSpPr>
            <a:spLocks noChangeArrowheads="1"/>
          </p:cNvSpPr>
          <p:nvPr/>
        </p:nvSpPr>
        <p:spPr bwMode="auto">
          <a:xfrm>
            <a:off x="5791200" y="1874838"/>
            <a:ext cx="29718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2"/>
              </a:buClr>
              <a:buSzPct val="80000"/>
              <a:buFont typeface="Wingdings" panose="05000000000000000000" pitchFamily="2" charset="2"/>
              <a:buChar char="l"/>
              <a:defRPr sz="2400">
                <a:solidFill>
                  <a:schemeClr val="tx1"/>
                </a:solidFill>
                <a:latin typeface="Garamond" panose="02020404030301010803" pitchFamily="18" charset="0"/>
                <a:ea typeface="ＭＳ Ｐゴシック" panose="020B0600070205080204" pitchFamily="34" charset="-128"/>
              </a:defRPr>
            </a:lvl1pPr>
            <a:lvl2pPr marL="37931725" indent="-37474525">
              <a:spcBef>
                <a:spcPct val="20000"/>
              </a:spcBef>
              <a:buClr>
                <a:schemeClr val="accent2"/>
              </a:buClr>
              <a:buSzPct val="80000"/>
              <a:buFont typeface="Wingdings" panose="05000000000000000000" pitchFamily="2" charset="2"/>
              <a:buBlip>
                <a:blip r:embed="rId3"/>
              </a:buBlip>
              <a:defRPr sz="2000">
                <a:solidFill>
                  <a:schemeClr val="tx1"/>
                </a:solidFill>
                <a:latin typeface="Garamond" panose="02020404030301010803" pitchFamily="18" charset="0"/>
                <a:ea typeface="ＭＳ Ｐゴシック" panose="020B0600070205080204" pitchFamily="34" charset="-128"/>
              </a:defRPr>
            </a:lvl2pPr>
            <a:lvl3pPr marL="1304925" indent="-395288">
              <a:spcBef>
                <a:spcPct val="20000"/>
              </a:spcBef>
              <a:buClr>
                <a:schemeClr val="accent2"/>
              </a:buClr>
              <a:buSzPct val="50000"/>
              <a:buFont typeface="Wingdings" panose="05000000000000000000" pitchFamily="2" charset="2"/>
              <a:buChar char="l"/>
              <a:defRPr sz="2400">
                <a:solidFill>
                  <a:schemeClr val="tx1"/>
                </a:solidFill>
                <a:latin typeface="Garamond" panose="02020404030301010803" pitchFamily="18" charset="0"/>
                <a:ea typeface="ＭＳ Ｐゴシック" panose="020B0600070205080204" pitchFamily="34" charset="-128"/>
              </a:defRPr>
            </a:lvl3pPr>
            <a:lvl4pPr marL="1693863" indent="-387350">
              <a:spcBef>
                <a:spcPct val="20000"/>
              </a:spcBef>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4pPr>
            <a:lvl5pPr marL="2093913" indent="-398463">
              <a:spcBef>
                <a:spcPct val="25000"/>
              </a:spcBef>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5pPr>
            <a:lvl6pPr marL="2551113" indent="-398463" eaLnBrk="0" fontAlgn="base" hangingPunct="0">
              <a:spcBef>
                <a:spcPct val="25000"/>
              </a:spcBef>
              <a:spcAft>
                <a:spcPct val="0"/>
              </a:spcAft>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6pPr>
            <a:lvl7pPr marL="3008313" indent="-398463" eaLnBrk="0" fontAlgn="base" hangingPunct="0">
              <a:spcBef>
                <a:spcPct val="25000"/>
              </a:spcBef>
              <a:spcAft>
                <a:spcPct val="0"/>
              </a:spcAft>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7pPr>
            <a:lvl8pPr marL="3465513" indent="-398463" eaLnBrk="0" fontAlgn="base" hangingPunct="0">
              <a:spcBef>
                <a:spcPct val="25000"/>
              </a:spcBef>
              <a:spcAft>
                <a:spcPct val="0"/>
              </a:spcAft>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8pPr>
            <a:lvl9pPr marL="3922713" indent="-398463" eaLnBrk="0" fontAlgn="base" hangingPunct="0">
              <a:spcBef>
                <a:spcPct val="25000"/>
              </a:spcBef>
              <a:spcAft>
                <a:spcPct val="0"/>
              </a:spcAft>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9pPr>
          </a:lstStyle>
          <a:p>
            <a:pPr eaLnBrk="1" hangingPunct="1">
              <a:spcBef>
                <a:spcPct val="0"/>
              </a:spcBef>
              <a:spcAft>
                <a:spcPct val="50000"/>
              </a:spcAft>
              <a:buSzPct val="150000"/>
              <a:buFontTx/>
              <a:buNone/>
            </a:pPr>
            <a:r>
              <a:rPr lang="en-US" altLang="hu-HU" sz="1400" b="0" dirty="0">
                <a:latin typeface="Verdana" panose="020B0604030504040204" pitchFamily="34" charset="0"/>
              </a:rPr>
              <a:t>NOTES:</a:t>
            </a:r>
            <a:endParaRPr lang="en-GB" altLang="hu-HU" sz="1400" b="0" dirty="0">
              <a:latin typeface="Verdana" panose="020B0604030504040204" pitchFamily="34" charset="0"/>
            </a:endParaRPr>
          </a:p>
          <a:p>
            <a:pPr eaLnBrk="1" hangingPunct="1">
              <a:spcBef>
                <a:spcPct val="0"/>
              </a:spcBef>
              <a:spcAft>
                <a:spcPct val="50000"/>
              </a:spcAft>
              <a:buSzPct val="150000"/>
              <a:buFont typeface="Arial" panose="020B0604020202020204" pitchFamily="34" charset="0"/>
              <a:buChar char="•"/>
            </a:pPr>
            <a:r>
              <a:rPr lang="en-GB" altLang="hu-HU" sz="1400" b="0" dirty="0">
                <a:latin typeface="Verdana" panose="020B0604030504040204" pitchFamily="34" charset="0"/>
              </a:rPr>
              <a:t> Please, report your absence in advance.</a:t>
            </a:r>
          </a:p>
          <a:p>
            <a:pPr eaLnBrk="1" hangingPunct="1">
              <a:spcBef>
                <a:spcPct val="0"/>
              </a:spcBef>
              <a:spcAft>
                <a:spcPct val="50000"/>
              </a:spcAft>
              <a:buSzPct val="150000"/>
              <a:buFont typeface="Arial" panose="020B0604020202020204" pitchFamily="34" charset="0"/>
              <a:buChar char="•"/>
            </a:pPr>
            <a:r>
              <a:rPr lang="en-GB" altLang="hu-HU" sz="1400" b="0" dirty="0">
                <a:latin typeface="Verdana" panose="020B0604030504040204" pitchFamily="34" charset="0"/>
              </a:rPr>
              <a:t> Stay in touch with your teammates.</a:t>
            </a:r>
          </a:p>
        </p:txBody>
      </p:sp>
      <p:sp>
        <p:nvSpPr>
          <p:cNvPr id="19461" name="Rectangle 6">
            <a:extLst>
              <a:ext uri="{FF2B5EF4-FFF2-40B4-BE49-F238E27FC236}">
                <a16:creationId xmlns:a16="http://schemas.microsoft.com/office/drawing/2014/main" id="{5622E03C-C28D-46AD-8BCC-F8DA52A7B0EA}"/>
              </a:ext>
            </a:extLst>
          </p:cNvPr>
          <p:cNvSpPr>
            <a:spLocks noChangeArrowheads="1"/>
          </p:cNvSpPr>
          <p:nvPr/>
        </p:nvSpPr>
        <p:spPr bwMode="auto">
          <a:xfrm>
            <a:off x="5105400" y="4649788"/>
            <a:ext cx="40386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2"/>
              </a:buClr>
              <a:buSzPct val="80000"/>
              <a:buFont typeface="Wingdings" panose="05000000000000000000" pitchFamily="2" charset="2"/>
              <a:buChar char="l"/>
              <a:defRPr sz="2400">
                <a:solidFill>
                  <a:schemeClr val="tx1"/>
                </a:solidFill>
                <a:latin typeface="Garamond" panose="02020404030301010803" pitchFamily="18" charset="0"/>
                <a:ea typeface="ＭＳ Ｐゴシック" panose="020B0600070205080204" pitchFamily="34" charset="-128"/>
              </a:defRPr>
            </a:lvl1pPr>
            <a:lvl2pPr marL="37931725" indent="-37474525">
              <a:spcBef>
                <a:spcPct val="20000"/>
              </a:spcBef>
              <a:buClr>
                <a:schemeClr val="accent2"/>
              </a:buClr>
              <a:buSzPct val="80000"/>
              <a:buFont typeface="Wingdings" panose="05000000000000000000" pitchFamily="2" charset="2"/>
              <a:buBlip>
                <a:blip r:embed="rId3"/>
              </a:buBlip>
              <a:defRPr sz="2000">
                <a:solidFill>
                  <a:schemeClr val="tx1"/>
                </a:solidFill>
                <a:latin typeface="Garamond" panose="02020404030301010803" pitchFamily="18" charset="0"/>
                <a:ea typeface="ＭＳ Ｐゴシック" panose="020B0600070205080204" pitchFamily="34" charset="-128"/>
              </a:defRPr>
            </a:lvl2pPr>
            <a:lvl3pPr marL="1304925" indent="-395288">
              <a:spcBef>
                <a:spcPct val="20000"/>
              </a:spcBef>
              <a:buClr>
                <a:schemeClr val="accent2"/>
              </a:buClr>
              <a:buSzPct val="50000"/>
              <a:buFont typeface="Wingdings" panose="05000000000000000000" pitchFamily="2" charset="2"/>
              <a:buChar char="l"/>
              <a:defRPr sz="2400">
                <a:solidFill>
                  <a:schemeClr val="tx1"/>
                </a:solidFill>
                <a:latin typeface="Garamond" panose="02020404030301010803" pitchFamily="18" charset="0"/>
                <a:ea typeface="ＭＳ Ｐゴシック" panose="020B0600070205080204" pitchFamily="34" charset="-128"/>
              </a:defRPr>
            </a:lvl3pPr>
            <a:lvl4pPr marL="1693863" indent="-387350">
              <a:spcBef>
                <a:spcPct val="20000"/>
              </a:spcBef>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4pPr>
            <a:lvl5pPr marL="2093913" indent="-398463">
              <a:spcBef>
                <a:spcPct val="25000"/>
              </a:spcBef>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5pPr>
            <a:lvl6pPr marL="2551113" indent="-398463" eaLnBrk="0" fontAlgn="base" hangingPunct="0">
              <a:spcBef>
                <a:spcPct val="25000"/>
              </a:spcBef>
              <a:spcAft>
                <a:spcPct val="0"/>
              </a:spcAft>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6pPr>
            <a:lvl7pPr marL="3008313" indent="-398463" eaLnBrk="0" fontAlgn="base" hangingPunct="0">
              <a:spcBef>
                <a:spcPct val="25000"/>
              </a:spcBef>
              <a:spcAft>
                <a:spcPct val="0"/>
              </a:spcAft>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7pPr>
            <a:lvl8pPr marL="3465513" indent="-398463" eaLnBrk="0" fontAlgn="base" hangingPunct="0">
              <a:spcBef>
                <a:spcPct val="25000"/>
              </a:spcBef>
              <a:spcAft>
                <a:spcPct val="0"/>
              </a:spcAft>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8pPr>
            <a:lvl9pPr marL="3922713" indent="-398463" eaLnBrk="0" fontAlgn="base" hangingPunct="0">
              <a:spcBef>
                <a:spcPct val="25000"/>
              </a:spcBef>
              <a:spcAft>
                <a:spcPct val="0"/>
              </a:spcAft>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9pPr>
          </a:lstStyle>
          <a:p>
            <a:pPr eaLnBrk="1" hangingPunct="1">
              <a:lnSpc>
                <a:spcPct val="70000"/>
              </a:lnSpc>
              <a:spcBef>
                <a:spcPct val="0"/>
              </a:spcBef>
              <a:spcAft>
                <a:spcPct val="50000"/>
              </a:spcAft>
              <a:buSzPct val="150000"/>
              <a:buFontTx/>
              <a:buNone/>
            </a:pPr>
            <a:r>
              <a:rPr lang="en-GB" altLang="hu-HU" sz="1400" dirty="0">
                <a:latin typeface="Verdana" panose="020B0604030504040204" pitchFamily="34" charset="0"/>
              </a:rPr>
              <a:t>Recommendation</a:t>
            </a:r>
            <a:r>
              <a:rPr lang="en-GB" altLang="hu-HU" sz="1400" b="0" dirty="0">
                <a:latin typeface="Verdana" panose="020B0604030504040204" pitchFamily="34" charset="0"/>
              </a:rPr>
              <a:t>: </a:t>
            </a:r>
          </a:p>
          <a:p>
            <a:pPr eaLnBrk="1" hangingPunct="1">
              <a:lnSpc>
                <a:spcPct val="70000"/>
              </a:lnSpc>
              <a:spcBef>
                <a:spcPct val="0"/>
              </a:spcBef>
              <a:spcAft>
                <a:spcPct val="50000"/>
              </a:spcAft>
              <a:buSzPct val="150000"/>
              <a:buFont typeface="Arial" panose="020B0604020202020204" pitchFamily="34" charset="0"/>
              <a:buChar char="•"/>
            </a:pPr>
            <a:r>
              <a:rPr lang="en-GB" altLang="hu-HU" sz="1400" b="0" dirty="0">
                <a:latin typeface="Verdana" panose="020B0604030504040204" pitchFamily="34" charset="0"/>
              </a:rPr>
              <a:t> Switch to Module 2 around Wed.</a:t>
            </a:r>
          </a:p>
          <a:p>
            <a:pPr eaLnBrk="1" hangingPunct="1">
              <a:lnSpc>
                <a:spcPct val="70000"/>
              </a:lnSpc>
              <a:spcBef>
                <a:spcPct val="0"/>
              </a:spcBef>
              <a:spcAft>
                <a:spcPct val="50000"/>
              </a:spcAft>
              <a:buSzPct val="150000"/>
              <a:buFont typeface="Arial" panose="020B0604020202020204" pitchFamily="34" charset="0"/>
              <a:buChar char="•"/>
            </a:pPr>
            <a:r>
              <a:rPr lang="en-GB" altLang="hu-HU" sz="1400" b="0" dirty="0">
                <a:latin typeface="Verdana" panose="020B0604030504040204" pitchFamily="34" charset="0"/>
              </a:rPr>
              <a:t> Prepare slides on the fly.</a:t>
            </a:r>
          </a:p>
        </p:txBody>
      </p:sp>
      <p:sp>
        <p:nvSpPr>
          <p:cNvPr id="19462" name="Text Box 7">
            <a:extLst>
              <a:ext uri="{FF2B5EF4-FFF2-40B4-BE49-F238E27FC236}">
                <a16:creationId xmlns:a16="http://schemas.microsoft.com/office/drawing/2014/main" id="{AC346483-2633-43C7-8710-E3A124D96CCA}"/>
              </a:ext>
            </a:extLst>
          </p:cNvPr>
          <p:cNvSpPr txBox="1">
            <a:spLocks noChangeArrowheads="1"/>
          </p:cNvSpPr>
          <p:nvPr/>
        </p:nvSpPr>
        <p:spPr bwMode="auto">
          <a:xfrm>
            <a:off x="5486400" y="5791200"/>
            <a:ext cx="1219200" cy="366712"/>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anose="05000000000000000000" pitchFamily="2" charset="2"/>
              <a:buChar char="l"/>
              <a:defRPr sz="2400">
                <a:solidFill>
                  <a:schemeClr val="tx1"/>
                </a:solidFill>
                <a:latin typeface="Garamond" panose="02020404030301010803" pitchFamily="18" charset="0"/>
                <a:ea typeface="ＭＳ Ｐゴシック" panose="020B0600070205080204" pitchFamily="34" charset="-128"/>
              </a:defRPr>
            </a:lvl1pPr>
            <a:lvl2pPr marL="37931725" indent="-37474525">
              <a:spcBef>
                <a:spcPct val="20000"/>
              </a:spcBef>
              <a:buClr>
                <a:schemeClr val="accent2"/>
              </a:buClr>
              <a:buSzPct val="80000"/>
              <a:buFont typeface="Wingdings" panose="05000000000000000000" pitchFamily="2" charset="2"/>
              <a:buBlip>
                <a:blip r:embed="rId3"/>
              </a:buBlip>
              <a:defRPr sz="2000">
                <a:solidFill>
                  <a:schemeClr val="tx1"/>
                </a:solidFill>
                <a:latin typeface="Garamond" panose="02020404030301010803" pitchFamily="18" charset="0"/>
                <a:ea typeface="ＭＳ Ｐゴシック" panose="020B0600070205080204" pitchFamily="34" charset="-128"/>
              </a:defRPr>
            </a:lvl2pPr>
            <a:lvl3pPr marL="1304925" indent="-395288">
              <a:spcBef>
                <a:spcPct val="20000"/>
              </a:spcBef>
              <a:buClr>
                <a:schemeClr val="accent2"/>
              </a:buClr>
              <a:buSzPct val="50000"/>
              <a:buFont typeface="Wingdings" panose="05000000000000000000" pitchFamily="2" charset="2"/>
              <a:buChar char="l"/>
              <a:defRPr sz="2400">
                <a:solidFill>
                  <a:schemeClr val="tx1"/>
                </a:solidFill>
                <a:latin typeface="Garamond" panose="02020404030301010803" pitchFamily="18" charset="0"/>
                <a:ea typeface="ＭＳ Ｐゴシック" panose="020B0600070205080204" pitchFamily="34" charset="-128"/>
              </a:defRPr>
            </a:lvl3pPr>
            <a:lvl4pPr marL="1693863" indent="-387350">
              <a:spcBef>
                <a:spcPct val="20000"/>
              </a:spcBef>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4pPr>
            <a:lvl5pPr marL="2093913" indent="-398463">
              <a:spcBef>
                <a:spcPct val="25000"/>
              </a:spcBef>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5pPr>
            <a:lvl6pPr marL="2551113" indent="-398463" eaLnBrk="0" fontAlgn="base" hangingPunct="0">
              <a:spcBef>
                <a:spcPct val="25000"/>
              </a:spcBef>
              <a:spcAft>
                <a:spcPct val="0"/>
              </a:spcAft>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6pPr>
            <a:lvl7pPr marL="3008313" indent="-398463" eaLnBrk="0" fontAlgn="base" hangingPunct="0">
              <a:spcBef>
                <a:spcPct val="25000"/>
              </a:spcBef>
              <a:spcAft>
                <a:spcPct val="0"/>
              </a:spcAft>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7pPr>
            <a:lvl8pPr marL="3465513" indent="-398463" eaLnBrk="0" fontAlgn="base" hangingPunct="0">
              <a:spcBef>
                <a:spcPct val="25000"/>
              </a:spcBef>
              <a:spcAft>
                <a:spcPct val="0"/>
              </a:spcAft>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8pPr>
            <a:lvl9pPr marL="3922713" indent="-398463" eaLnBrk="0" fontAlgn="base" hangingPunct="0">
              <a:spcBef>
                <a:spcPct val="25000"/>
              </a:spcBef>
              <a:spcAft>
                <a:spcPct val="0"/>
              </a:spcAft>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9pPr>
          </a:lstStyle>
          <a:p>
            <a:pPr eaLnBrk="1" hangingPunct="1">
              <a:spcBef>
                <a:spcPct val="50000"/>
              </a:spcBef>
              <a:buClrTx/>
              <a:buSzTx/>
              <a:buFontTx/>
              <a:buNone/>
            </a:pPr>
            <a:r>
              <a:rPr lang="en-GB" altLang="hu-HU" sz="1800" i="1">
                <a:solidFill>
                  <a:schemeClr val="accent2"/>
                </a:solidFill>
                <a:latin typeface="Verdana" panose="020B0604030504040204" pitchFamily="34" charset="0"/>
              </a:rPr>
              <a:t>flexible</a:t>
            </a:r>
          </a:p>
        </p:txBody>
      </p:sp>
      <p:sp>
        <p:nvSpPr>
          <p:cNvPr id="19464" name="Text Box 9">
            <a:extLst>
              <a:ext uri="{FF2B5EF4-FFF2-40B4-BE49-F238E27FC236}">
                <a16:creationId xmlns:a16="http://schemas.microsoft.com/office/drawing/2014/main" id="{9DB4412E-99DC-4F04-921C-D0AD962174E4}"/>
              </a:ext>
            </a:extLst>
          </p:cNvPr>
          <p:cNvSpPr txBox="1">
            <a:spLocks noChangeArrowheads="1"/>
          </p:cNvSpPr>
          <p:nvPr/>
        </p:nvSpPr>
        <p:spPr bwMode="auto">
          <a:xfrm>
            <a:off x="381000" y="4306888"/>
            <a:ext cx="510540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anose="05000000000000000000" pitchFamily="2" charset="2"/>
              <a:buChar char="l"/>
              <a:defRPr sz="2400">
                <a:solidFill>
                  <a:schemeClr val="tx1"/>
                </a:solidFill>
                <a:latin typeface="Garamond" panose="02020404030301010803" pitchFamily="18" charset="0"/>
                <a:ea typeface="ＭＳ Ｐゴシック" panose="020B0600070205080204" pitchFamily="34" charset="-128"/>
              </a:defRPr>
            </a:lvl1pPr>
            <a:lvl2pPr marL="37931725" indent="-37474525">
              <a:spcBef>
                <a:spcPct val="20000"/>
              </a:spcBef>
              <a:buClr>
                <a:schemeClr val="accent2"/>
              </a:buClr>
              <a:buSzPct val="80000"/>
              <a:buFont typeface="Wingdings" panose="05000000000000000000" pitchFamily="2" charset="2"/>
              <a:buBlip>
                <a:blip r:embed="rId3"/>
              </a:buBlip>
              <a:defRPr sz="2000">
                <a:solidFill>
                  <a:schemeClr val="tx1"/>
                </a:solidFill>
                <a:latin typeface="Garamond" panose="02020404030301010803" pitchFamily="18" charset="0"/>
                <a:ea typeface="ＭＳ Ｐゴシック" panose="020B0600070205080204" pitchFamily="34" charset="-128"/>
              </a:defRPr>
            </a:lvl2pPr>
            <a:lvl3pPr marL="1304925" indent="-395288">
              <a:spcBef>
                <a:spcPct val="20000"/>
              </a:spcBef>
              <a:buClr>
                <a:schemeClr val="accent2"/>
              </a:buClr>
              <a:buSzPct val="50000"/>
              <a:buFont typeface="Wingdings" panose="05000000000000000000" pitchFamily="2" charset="2"/>
              <a:buChar char="l"/>
              <a:defRPr sz="2400">
                <a:solidFill>
                  <a:schemeClr val="tx1"/>
                </a:solidFill>
                <a:latin typeface="Garamond" panose="02020404030301010803" pitchFamily="18" charset="0"/>
                <a:ea typeface="ＭＳ Ｐゴシック" panose="020B0600070205080204" pitchFamily="34" charset="-128"/>
              </a:defRPr>
            </a:lvl3pPr>
            <a:lvl4pPr marL="1693863" indent="-387350">
              <a:spcBef>
                <a:spcPct val="20000"/>
              </a:spcBef>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4pPr>
            <a:lvl5pPr marL="2093913" indent="-398463">
              <a:spcBef>
                <a:spcPct val="25000"/>
              </a:spcBef>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5pPr>
            <a:lvl6pPr marL="2551113" indent="-398463" eaLnBrk="0" fontAlgn="base" hangingPunct="0">
              <a:spcBef>
                <a:spcPct val="25000"/>
              </a:spcBef>
              <a:spcAft>
                <a:spcPct val="0"/>
              </a:spcAft>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6pPr>
            <a:lvl7pPr marL="3008313" indent="-398463" eaLnBrk="0" fontAlgn="base" hangingPunct="0">
              <a:spcBef>
                <a:spcPct val="25000"/>
              </a:spcBef>
              <a:spcAft>
                <a:spcPct val="0"/>
              </a:spcAft>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7pPr>
            <a:lvl8pPr marL="3465513" indent="-398463" eaLnBrk="0" fontAlgn="base" hangingPunct="0">
              <a:spcBef>
                <a:spcPct val="25000"/>
              </a:spcBef>
              <a:spcAft>
                <a:spcPct val="0"/>
              </a:spcAft>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8pPr>
            <a:lvl9pPr marL="3922713" indent="-398463" eaLnBrk="0" fontAlgn="base" hangingPunct="0">
              <a:spcBef>
                <a:spcPct val="25000"/>
              </a:spcBef>
              <a:spcAft>
                <a:spcPct val="0"/>
              </a:spcAft>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9pPr>
          </a:lstStyle>
          <a:p>
            <a:pPr eaLnBrk="1" hangingPunct="1">
              <a:spcBef>
                <a:spcPct val="50000"/>
              </a:spcBef>
              <a:buClrTx/>
              <a:buSzTx/>
              <a:buFontTx/>
              <a:buNone/>
            </a:pPr>
            <a:r>
              <a:rPr lang="en-GB" altLang="hu-HU" sz="1400" dirty="0">
                <a:solidFill>
                  <a:srgbClr val="0000FF"/>
                </a:solidFill>
                <a:latin typeface="Verdana" panose="020B0604030504040204" pitchFamily="34" charset="0"/>
              </a:rPr>
              <a:t>Breakdown</a:t>
            </a:r>
          </a:p>
          <a:p>
            <a:pPr eaLnBrk="1" hangingPunct="1">
              <a:spcBef>
                <a:spcPct val="50000"/>
              </a:spcBef>
              <a:buClrTx/>
              <a:buSzTx/>
              <a:buFontTx/>
              <a:buNone/>
            </a:pPr>
            <a:r>
              <a:rPr lang="hu-HU" altLang="hu-HU" sz="1400" b="0" dirty="0">
                <a:solidFill>
                  <a:srgbClr val="0000FF"/>
                </a:solidFill>
                <a:latin typeface="Verdana" panose="020B0604030504040204" pitchFamily="34" charset="0"/>
              </a:rPr>
              <a:t>10</a:t>
            </a:r>
            <a:r>
              <a:rPr lang="en-GB" altLang="hu-HU" sz="1400" b="0" dirty="0">
                <a:solidFill>
                  <a:srgbClr val="0000FF"/>
                </a:solidFill>
                <a:latin typeface="Verdana" panose="020B0604030504040204" pitchFamily="34" charset="0"/>
              </a:rPr>
              <a:t> days total</a:t>
            </a:r>
            <a:endParaRPr lang="en-GB" altLang="hu-HU" sz="1400" b="0" dirty="0">
              <a:latin typeface="Verdana" panose="020B0604030504040204" pitchFamily="34" charset="0"/>
            </a:endParaRPr>
          </a:p>
          <a:p>
            <a:pPr eaLnBrk="1" hangingPunct="1">
              <a:spcBef>
                <a:spcPct val="50000"/>
              </a:spcBef>
              <a:buClrTx/>
              <a:buSzTx/>
              <a:buFontTx/>
              <a:buNone/>
            </a:pPr>
            <a:r>
              <a:rPr lang="en-GB" altLang="hu-HU" sz="1400" b="0" dirty="0">
                <a:latin typeface="Verdana" panose="020B0604030504040204" pitchFamily="34" charset="0"/>
              </a:rPr>
              <a:t>Introduction/setup: </a:t>
            </a:r>
            <a:r>
              <a:rPr lang="hu-HU" altLang="hu-HU" sz="1400" b="0" dirty="0">
                <a:latin typeface="Verdana" panose="020B0604030504040204" pitchFamily="34" charset="0"/>
              </a:rPr>
              <a:t>½ </a:t>
            </a:r>
            <a:r>
              <a:rPr lang="hu-HU" altLang="hu-HU" sz="1400" b="0" dirty="0" err="1">
                <a:latin typeface="Verdana" panose="020B0604030504040204" pitchFamily="34" charset="0"/>
              </a:rPr>
              <a:t>day</a:t>
            </a:r>
            <a:endParaRPr lang="en-GB" altLang="hu-HU" sz="1400" b="0" dirty="0">
              <a:latin typeface="Verdana" panose="020B0604030504040204" pitchFamily="34" charset="0"/>
            </a:endParaRPr>
          </a:p>
          <a:p>
            <a:pPr eaLnBrk="1" hangingPunct="1">
              <a:spcBef>
                <a:spcPct val="50000"/>
              </a:spcBef>
              <a:buClrTx/>
              <a:buSzTx/>
              <a:buFontTx/>
              <a:buNone/>
            </a:pPr>
            <a:r>
              <a:rPr lang="en-GB" altLang="hu-HU" sz="1400" b="0" dirty="0">
                <a:latin typeface="Verdana" panose="020B0604030504040204" pitchFamily="34" charset="0"/>
              </a:rPr>
              <a:t>Module 1: ~2 days</a:t>
            </a:r>
          </a:p>
          <a:p>
            <a:pPr eaLnBrk="1" hangingPunct="1">
              <a:spcBef>
                <a:spcPct val="50000"/>
              </a:spcBef>
              <a:buClrTx/>
              <a:buSzTx/>
              <a:buFontTx/>
              <a:buNone/>
            </a:pPr>
            <a:r>
              <a:rPr lang="en-GB" altLang="hu-HU" sz="1400" b="0" dirty="0">
                <a:latin typeface="Verdana" panose="020B0604030504040204" pitchFamily="34" charset="0"/>
              </a:rPr>
              <a:t>Module 2: ~6</a:t>
            </a:r>
            <a:r>
              <a:rPr lang="hu-HU" altLang="hu-HU" sz="1400" b="0" dirty="0">
                <a:latin typeface="Verdana" panose="020B0604030504040204" pitchFamily="34" charset="0"/>
              </a:rPr>
              <a:t>.5</a:t>
            </a:r>
            <a:r>
              <a:rPr lang="en-GB" altLang="hu-HU" sz="1400" b="0" dirty="0">
                <a:latin typeface="Verdana" panose="020B0604030504040204" pitchFamily="34" charset="0"/>
              </a:rPr>
              <a:t> days</a:t>
            </a:r>
          </a:p>
          <a:p>
            <a:pPr eaLnBrk="1" hangingPunct="1">
              <a:spcBef>
                <a:spcPct val="50000"/>
              </a:spcBef>
              <a:buClrTx/>
              <a:buSzTx/>
              <a:buFontTx/>
              <a:buNone/>
            </a:pPr>
            <a:r>
              <a:rPr lang="en-GB" altLang="hu-HU" sz="1400" b="0" dirty="0">
                <a:latin typeface="Verdana" panose="020B0604030504040204" pitchFamily="34" charset="0"/>
              </a:rPr>
              <a:t>Finalizing presentations: 1/2 day</a:t>
            </a:r>
          </a:p>
          <a:p>
            <a:pPr eaLnBrk="1" hangingPunct="1">
              <a:spcBef>
                <a:spcPct val="50000"/>
              </a:spcBef>
              <a:buClrTx/>
              <a:buSzTx/>
              <a:buFontTx/>
              <a:buNone/>
            </a:pPr>
            <a:r>
              <a:rPr lang="en-GB" altLang="hu-HU" sz="1400" b="0" dirty="0">
                <a:latin typeface="Verdana" panose="020B0604030504040204" pitchFamily="34" charset="0"/>
              </a:rPr>
              <a:t>Presentations: 1/2 day</a:t>
            </a:r>
          </a:p>
        </p:txBody>
      </p:sp>
      <p:sp>
        <p:nvSpPr>
          <p:cNvPr id="8" name="Text Box 7">
            <a:extLst>
              <a:ext uri="{FF2B5EF4-FFF2-40B4-BE49-F238E27FC236}">
                <a16:creationId xmlns:a16="http://schemas.microsoft.com/office/drawing/2014/main" id="{195FE74E-84E5-4467-B58F-38E5FEA3E579}"/>
              </a:ext>
            </a:extLst>
          </p:cNvPr>
          <p:cNvSpPr txBox="1">
            <a:spLocks noChangeArrowheads="1"/>
          </p:cNvSpPr>
          <p:nvPr/>
        </p:nvSpPr>
        <p:spPr bwMode="auto">
          <a:xfrm>
            <a:off x="3810000" y="1676400"/>
            <a:ext cx="990600" cy="369332"/>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2"/>
              </a:buClr>
              <a:buSzPct val="80000"/>
              <a:buFont typeface="Wingdings" panose="05000000000000000000" pitchFamily="2" charset="2"/>
              <a:buChar char="l"/>
              <a:defRPr sz="2400">
                <a:solidFill>
                  <a:schemeClr val="tx1"/>
                </a:solidFill>
                <a:latin typeface="Garamond" panose="02020404030301010803" pitchFamily="18" charset="0"/>
                <a:ea typeface="ＭＳ Ｐゴシック" panose="020B0600070205080204" pitchFamily="34" charset="-128"/>
              </a:defRPr>
            </a:lvl1pPr>
            <a:lvl2pPr marL="37931725" indent="-37474525">
              <a:spcBef>
                <a:spcPct val="20000"/>
              </a:spcBef>
              <a:buClr>
                <a:schemeClr val="accent2"/>
              </a:buClr>
              <a:buSzPct val="80000"/>
              <a:buFont typeface="Wingdings" panose="05000000000000000000" pitchFamily="2" charset="2"/>
              <a:buBlip>
                <a:blip r:embed="rId3"/>
              </a:buBlip>
              <a:defRPr sz="2000">
                <a:solidFill>
                  <a:schemeClr val="tx1"/>
                </a:solidFill>
                <a:latin typeface="Garamond" panose="02020404030301010803" pitchFamily="18" charset="0"/>
                <a:ea typeface="ＭＳ Ｐゴシック" panose="020B0600070205080204" pitchFamily="34" charset="-128"/>
              </a:defRPr>
            </a:lvl2pPr>
            <a:lvl3pPr marL="1304925" indent="-395288">
              <a:spcBef>
                <a:spcPct val="20000"/>
              </a:spcBef>
              <a:buClr>
                <a:schemeClr val="accent2"/>
              </a:buClr>
              <a:buSzPct val="50000"/>
              <a:buFont typeface="Wingdings" panose="05000000000000000000" pitchFamily="2" charset="2"/>
              <a:buChar char="l"/>
              <a:defRPr sz="2400">
                <a:solidFill>
                  <a:schemeClr val="tx1"/>
                </a:solidFill>
                <a:latin typeface="Garamond" panose="02020404030301010803" pitchFamily="18" charset="0"/>
                <a:ea typeface="ＭＳ Ｐゴシック" panose="020B0600070205080204" pitchFamily="34" charset="-128"/>
              </a:defRPr>
            </a:lvl3pPr>
            <a:lvl4pPr marL="1693863" indent="-387350">
              <a:spcBef>
                <a:spcPct val="20000"/>
              </a:spcBef>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4pPr>
            <a:lvl5pPr marL="2093913" indent="-398463">
              <a:spcBef>
                <a:spcPct val="25000"/>
              </a:spcBef>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5pPr>
            <a:lvl6pPr marL="2551113" indent="-398463" eaLnBrk="0" fontAlgn="base" hangingPunct="0">
              <a:spcBef>
                <a:spcPct val="25000"/>
              </a:spcBef>
              <a:spcAft>
                <a:spcPct val="0"/>
              </a:spcAft>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6pPr>
            <a:lvl7pPr marL="3008313" indent="-398463" eaLnBrk="0" fontAlgn="base" hangingPunct="0">
              <a:spcBef>
                <a:spcPct val="25000"/>
              </a:spcBef>
              <a:spcAft>
                <a:spcPct val="0"/>
              </a:spcAft>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7pPr>
            <a:lvl8pPr marL="3465513" indent="-398463" eaLnBrk="0" fontAlgn="base" hangingPunct="0">
              <a:spcBef>
                <a:spcPct val="25000"/>
              </a:spcBef>
              <a:spcAft>
                <a:spcPct val="0"/>
              </a:spcAft>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8pPr>
            <a:lvl9pPr marL="3922713" indent="-398463" eaLnBrk="0" fontAlgn="base" hangingPunct="0">
              <a:spcBef>
                <a:spcPct val="25000"/>
              </a:spcBef>
              <a:spcAft>
                <a:spcPct val="0"/>
              </a:spcAft>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9pPr>
          </a:lstStyle>
          <a:p>
            <a:pPr algn="ctr" eaLnBrk="1" hangingPunct="1">
              <a:spcBef>
                <a:spcPct val="50000"/>
              </a:spcBef>
              <a:buClrTx/>
              <a:buSzTx/>
              <a:buFontTx/>
              <a:buNone/>
            </a:pPr>
            <a:r>
              <a:rPr lang="hu-HU" altLang="hu-HU" sz="1800" i="1" dirty="0">
                <a:solidFill>
                  <a:schemeClr val="accent2"/>
                </a:solidFill>
                <a:latin typeface="Verdana" panose="020B0604030504040204" pitchFamily="34" charset="0"/>
              </a:rPr>
              <a:t>Shift?</a:t>
            </a:r>
            <a:endParaRPr lang="en-GB" altLang="hu-HU" sz="1800" i="1" dirty="0">
              <a:solidFill>
                <a:schemeClr val="accent2"/>
              </a:solidFill>
              <a:latin typeface="Verdana" panose="020B0604030504040204" pitchFamily="34" charset="0"/>
            </a:endParaRPr>
          </a:p>
        </p:txBody>
      </p:sp>
      <p:sp>
        <p:nvSpPr>
          <p:cNvPr id="12" name="TextBox 11">
            <a:extLst>
              <a:ext uri="{FF2B5EF4-FFF2-40B4-BE49-F238E27FC236}">
                <a16:creationId xmlns:a16="http://schemas.microsoft.com/office/drawing/2014/main" id="{800C8B27-2612-4B69-9898-19A595F3BCC2}"/>
              </a:ext>
            </a:extLst>
          </p:cNvPr>
          <p:cNvSpPr txBox="1"/>
          <p:nvPr/>
        </p:nvSpPr>
        <p:spPr>
          <a:xfrm>
            <a:off x="3276600" y="3393183"/>
            <a:ext cx="4572000" cy="369332"/>
          </a:xfrm>
          <a:prstGeom prst="rect">
            <a:avLst/>
          </a:prstGeom>
          <a:noFill/>
        </p:spPr>
        <p:txBody>
          <a:bodyPr wrap="square">
            <a:spAutoFit/>
          </a:bodyPr>
          <a:lstStyle/>
          <a:p>
            <a:r>
              <a:rPr lang="en-US" dirty="0"/>
              <a:t>daniel.angst@env.ethz.ch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5CA5CE7C-CA50-45F8-AF67-7C03A23626DC}"/>
              </a:ext>
            </a:extLst>
          </p:cNvPr>
          <p:cNvSpPr>
            <a:spLocks noGrp="1" noChangeArrowheads="1"/>
          </p:cNvSpPr>
          <p:nvPr>
            <p:ph type="title"/>
          </p:nvPr>
        </p:nvSpPr>
        <p:spPr/>
        <p:txBody>
          <a:bodyPr/>
          <a:lstStyle/>
          <a:p>
            <a:pPr eaLnBrk="1" hangingPunct="1"/>
            <a:r>
              <a:rPr lang="en-US" altLang="hu-HU">
                <a:ea typeface="ＭＳ Ｐゴシック" panose="020B0600070205080204" pitchFamily="34" charset="-128"/>
              </a:rPr>
              <a:t>Team and module choice</a:t>
            </a:r>
          </a:p>
        </p:txBody>
      </p:sp>
      <p:sp>
        <p:nvSpPr>
          <p:cNvPr id="14339" name="Rectangle 3">
            <a:extLst>
              <a:ext uri="{FF2B5EF4-FFF2-40B4-BE49-F238E27FC236}">
                <a16:creationId xmlns:a16="http://schemas.microsoft.com/office/drawing/2014/main" id="{BE3DC08E-CC86-455D-9B48-19DCA856C3B8}"/>
              </a:ext>
            </a:extLst>
          </p:cNvPr>
          <p:cNvSpPr>
            <a:spLocks noGrp="1" noChangeArrowheads="1"/>
          </p:cNvSpPr>
          <p:nvPr>
            <p:ph type="body" idx="1"/>
          </p:nvPr>
        </p:nvSpPr>
        <p:spPr>
          <a:xfrm>
            <a:off x="566738" y="1600200"/>
            <a:ext cx="8043862" cy="5105400"/>
          </a:xfrm>
        </p:spPr>
        <p:txBody>
          <a:bodyPr/>
          <a:lstStyle/>
          <a:p>
            <a:pPr eaLnBrk="1" hangingPunct="1">
              <a:spcAft>
                <a:spcPts val="1200"/>
              </a:spcAft>
              <a:buFont typeface="Wingdings" pitchFamily="4" charset="2"/>
              <a:buChar char="l"/>
              <a:defRPr/>
            </a:pPr>
            <a:r>
              <a:rPr lang="en-US" altLang="hu-HU" dirty="0">
                <a:ea typeface="ＭＳ Ｐゴシック" pitchFamily="4" charset="-128"/>
              </a:rPr>
              <a:t>In the selection of teammates</a:t>
            </a:r>
            <a:r>
              <a:rPr lang="en-US" altLang="hu-HU" dirty="0">
                <a:solidFill>
                  <a:srgbClr val="000000"/>
                </a:solidFill>
                <a:ea typeface="ＭＳ Ｐゴシック" pitchFamily="4" charset="-128"/>
              </a:rPr>
              <a:t>, try to avoid great differences in prior knowledge.</a:t>
            </a:r>
            <a:endParaRPr lang="en-GB" altLang="hu-HU" dirty="0">
              <a:ea typeface="ＭＳ Ｐゴシック" pitchFamily="4" charset="-128"/>
            </a:endParaRPr>
          </a:p>
          <a:p>
            <a:pPr eaLnBrk="1" hangingPunct="1">
              <a:spcAft>
                <a:spcPts val="1200"/>
              </a:spcAft>
              <a:buFont typeface="Wingdings" pitchFamily="4" charset="2"/>
              <a:buChar char="l"/>
              <a:defRPr/>
            </a:pPr>
            <a:endParaRPr lang="en-US" altLang="hu-HU" dirty="0">
              <a:ea typeface="ＭＳ Ｐゴシック" pitchFamily="4" charset="-128"/>
            </a:endParaRPr>
          </a:p>
          <a:p>
            <a:pPr eaLnBrk="1" hangingPunct="1">
              <a:spcAft>
                <a:spcPts val="1200"/>
              </a:spcAft>
              <a:buFont typeface="Wingdings" pitchFamily="4" charset="2"/>
              <a:buChar char="l"/>
              <a:defRPr/>
            </a:pPr>
            <a:r>
              <a:rPr lang="en-US" altLang="hu-HU" dirty="0">
                <a:ea typeface="ＭＳ Ｐゴシック" pitchFamily="4" charset="-128"/>
              </a:rPr>
              <a:t>The same module can be chosen by several teams.</a:t>
            </a:r>
            <a:endParaRPr lang="en-GB" altLang="hu-HU" dirty="0">
              <a:ea typeface="ＭＳ Ｐゴシック" pitchFamily="4" charset="-128"/>
            </a:endParaRPr>
          </a:p>
          <a:p>
            <a:pPr eaLnBrk="1" hangingPunct="1">
              <a:spcAft>
                <a:spcPts val="1200"/>
              </a:spcAft>
              <a:buFont typeface="Wingdings" pitchFamily="4" charset="2"/>
              <a:buChar char="l"/>
              <a:defRPr/>
            </a:pPr>
            <a:endParaRPr lang="en-GB" altLang="hu-HU" dirty="0">
              <a:ea typeface="ＭＳ Ｐゴシック" pitchFamily="4" charset="-128"/>
            </a:endParaRPr>
          </a:p>
          <a:p>
            <a:pPr eaLnBrk="1" hangingPunct="1">
              <a:spcAft>
                <a:spcPts val="1200"/>
              </a:spcAft>
              <a:buFont typeface="Wingdings" pitchFamily="4" charset="2"/>
              <a:buChar char="l"/>
              <a:defRPr/>
            </a:pPr>
            <a:r>
              <a:rPr lang="en-GB" altLang="hu-HU" dirty="0">
                <a:ea typeface="ＭＳ Ｐゴシック" pitchFamily="4" charset="-128"/>
              </a:rPr>
              <a:t>Extensive development of a level 1 module may be accepted as level 2 at the instructor’s decision.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7276A741-4124-4E27-BA26-3EBC266E3825}"/>
              </a:ext>
            </a:extLst>
          </p:cNvPr>
          <p:cNvSpPr>
            <a:spLocks noGrp="1"/>
          </p:cNvSpPr>
          <p:nvPr>
            <p:ph type="title"/>
          </p:nvPr>
        </p:nvSpPr>
        <p:spPr/>
        <p:txBody>
          <a:bodyPr/>
          <a:lstStyle/>
          <a:p>
            <a:r>
              <a:rPr lang="hu-HU" altLang="hu-HU">
                <a:ea typeface="ＭＳ Ｐゴシック" panose="020B0600070205080204" pitchFamily="34" charset="-128"/>
              </a:rPr>
              <a:t>Team work</a:t>
            </a:r>
          </a:p>
        </p:txBody>
      </p:sp>
      <p:sp>
        <p:nvSpPr>
          <p:cNvPr id="3" name="Content Placeholder 2">
            <a:extLst>
              <a:ext uri="{FF2B5EF4-FFF2-40B4-BE49-F238E27FC236}">
                <a16:creationId xmlns:a16="http://schemas.microsoft.com/office/drawing/2014/main" id="{BDF09771-FE4D-4323-A772-2641C4CA7C90}"/>
              </a:ext>
            </a:extLst>
          </p:cNvPr>
          <p:cNvSpPr>
            <a:spLocks noGrp="1"/>
          </p:cNvSpPr>
          <p:nvPr>
            <p:ph idx="1"/>
          </p:nvPr>
        </p:nvSpPr>
        <p:spPr>
          <a:xfrm>
            <a:off x="566738" y="1295400"/>
            <a:ext cx="8043862" cy="5257800"/>
          </a:xfrm>
        </p:spPr>
        <p:txBody>
          <a:bodyPr/>
          <a:lstStyle/>
          <a:p>
            <a:pPr>
              <a:spcAft>
                <a:spcPts val="1800"/>
              </a:spcAft>
              <a:buFont typeface="Wingdings" pitchFamily="4" charset="2"/>
              <a:buChar char="l"/>
              <a:defRPr/>
            </a:pPr>
            <a:r>
              <a:rPr lang="hu-HU" altLang="hu-HU">
                <a:ea typeface="ＭＳ Ｐゴシック" pitchFamily="4" charset="-128"/>
              </a:rPr>
              <a:t>Discuss the problems.</a:t>
            </a:r>
          </a:p>
          <a:p>
            <a:pPr>
              <a:spcAft>
                <a:spcPts val="1800"/>
              </a:spcAft>
              <a:buFont typeface="Wingdings" pitchFamily="4" charset="2"/>
              <a:buChar char="l"/>
              <a:defRPr/>
            </a:pPr>
            <a:r>
              <a:rPr lang="hu-HU" altLang="hu-HU">
                <a:ea typeface="ＭＳ Ｐゴシック" pitchFamily="4" charset="-128"/>
              </a:rPr>
              <a:t>Consult about the implementation.</a:t>
            </a:r>
          </a:p>
          <a:p>
            <a:pPr>
              <a:spcAft>
                <a:spcPts val="1800"/>
              </a:spcAft>
              <a:buFont typeface="Wingdings" pitchFamily="4" charset="2"/>
              <a:buChar char="l"/>
              <a:defRPr/>
            </a:pPr>
            <a:r>
              <a:rPr lang="hu-HU" altLang="hu-HU">
                <a:ea typeface="ＭＳ Ｐゴシック" pitchFamily="4" charset="-128"/>
              </a:rPr>
              <a:t>Discuss the results.</a:t>
            </a:r>
          </a:p>
          <a:p>
            <a:pPr>
              <a:spcAft>
                <a:spcPts val="1800"/>
              </a:spcAft>
              <a:buFont typeface="Wingdings" pitchFamily="4" charset="2"/>
              <a:buNone/>
              <a:defRPr/>
            </a:pPr>
            <a:r>
              <a:rPr lang="hu-HU" altLang="hu-HU">
                <a:solidFill>
                  <a:schemeClr val="accent2"/>
                </a:solidFill>
                <a:ea typeface="ＭＳ Ｐゴシック" pitchFamily="4" charset="-128"/>
              </a:rPr>
              <a:t>BUT: write code independently</a:t>
            </a:r>
            <a:r>
              <a:rPr lang="hu-HU" altLang="hu-HU">
                <a:ea typeface="ＭＳ Ｐゴシック" pitchFamily="4" charset="-128"/>
              </a:rPr>
              <a:t> (as well)</a:t>
            </a:r>
          </a:p>
          <a:p>
            <a:pPr eaLnBrk="1" hangingPunct="1">
              <a:spcAft>
                <a:spcPts val="1800"/>
              </a:spcAft>
              <a:buClr>
                <a:srgbClr val="CC0000"/>
              </a:buClr>
              <a:buFont typeface="Wingdings" pitchFamily="4" charset="2"/>
              <a:buChar char="l"/>
              <a:defRPr/>
            </a:pPr>
            <a:r>
              <a:rPr lang="en-GB" altLang="hu-HU">
                <a:solidFill>
                  <a:srgbClr val="000000"/>
                </a:solidFill>
                <a:ea typeface="ＭＳ Ｐゴシック" pitchFamily="4" charset="-128"/>
              </a:rPr>
              <a:t>Keep a working script for the solution of each exercise and a record of the results to help us check and discuss your progress.</a:t>
            </a:r>
          </a:p>
          <a:p>
            <a:pPr eaLnBrk="1" hangingPunct="1">
              <a:spcAft>
                <a:spcPts val="1800"/>
              </a:spcAft>
              <a:buClr>
                <a:srgbClr val="CC0000"/>
              </a:buClr>
              <a:buFont typeface="Wingdings" pitchFamily="4" charset="2"/>
              <a:buChar char="l"/>
              <a:defRPr/>
            </a:pPr>
            <a:r>
              <a:rPr lang="en-US" altLang="hu-HU">
                <a:solidFill>
                  <a:srgbClr val="000000"/>
                </a:solidFill>
                <a:ea typeface="ＭＳ Ｐゴシック" pitchFamily="4" charset="-128"/>
              </a:rPr>
              <a:t>Instructors help as needed</a:t>
            </a:r>
            <a:endParaRPr lang="en-GB" altLang="hu-HU">
              <a:solidFill>
                <a:srgbClr val="000000"/>
              </a:solidFill>
              <a:ea typeface="ＭＳ Ｐゴシック" pitchFamily="4" charset="-128"/>
            </a:endParaRPr>
          </a:p>
          <a:p>
            <a:pPr>
              <a:spcAft>
                <a:spcPts val="1800"/>
              </a:spcAft>
              <a:buFont typeface="Wingdings" pitchFamily="4" charset="2"/>
              <a:buNone/>
              <a:defRPr/>
            </a:pPr>
            <a:endParaRPr lang="hu-HU" altLang="hu-HU">
              <a:ea typeface="ＭＳ Ｐゴシック" pitchFamily="4" charset="-128"/>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5C330-0A85-A0CF-31C0-5899DBD342BC}"/>
              </a:ext>
            </a:extLst>
          </p:cNvPr>
          <p:cNvSpPr>
            <a:spLocks noGrp="1"/>
          </p:cNvSpPr>
          <p:nvPr>
            <p:ph type="title"/>
          </p:nvPr>
        </p:nvSpPr>
        <p:spPr/>
        <p:txBody>
          <a:bodyPr/>
          <a:lstStyle/>
          <a:p>
            <a:r>
              <a:rPr lang="en-US" dirty="0" err="1"/>
              <a:t>chatGPT</a:t>
            </a:r>
            <a:endParaRPr lang="en-US" dirty="0"/>
          </a:p>
        </p:txBody>
      </p:sp>
      <p:pic>
        <p:nvPicPr>
          <p:cNvPr id="5" name="Picture 4">
            <a:extLst>
              <a:ext uri="{FF2B5EF4-FFF2-40B4-BE49-F238E27FC236}">
                <a16:creationId xmlns:a16="http://schemas.microsoft.com/office/drawing/2014/main" id="{AFEFC63A-D20F-9516-993D-3DAAE2ACDA47}"/>
              </a:ext>
            </a:extLst>
          </p:cNvPr>
          <p:cNvPicPr>
            <a:picLocks noChangeAspect="1"/>
          </p:cNvPicPr>
          <p:nvPr/>
        </p:nvPicPr>
        <p:blipFill>
          <a:blip r:embed="rId3"/>
          <a:stretch>
            <a:fillRect/>
          </a:stretch>
        </p:blipFill>
        <p:spPr>
          <a:xfrm>
            <a:off x="76200" y="1608914"/>
            <a:ext cx="9144000" cy="5401486"/>
          </a:xfrm>
          <a:prstGeom prst="rect">
            <a:avLst/>
          </a:prstGeom>
        </p:spPr>
      </p:pic>
    </p:spTree>
    <p:extLst>
      <p:ext uri="{BB962C8B-B14F-4D97-AF65-F5344CB8AC3E}">
        <p14:creationId xmlns:p14="http://schemas.microsoft.com/office/powerpoint/2010/main" val="32396651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8183240-525C-11B8-D7B6-64C62B607535}"/>
              </a:ext>
            </a:extLst>
          </p:cNvPr>
          <p:cNvPicPr>
            <a:picLocks noChangeAspect="1"/>
          </p:cNvPicPr>
          <p:nvPr/>
        </p:nvPicPr>
        <p:blipFill>
          <a:blip r:embed="rId2"/>
          <a:stretch>
            <a:fillRect/>
          </a:stretch>
        </p:blipFill>
        <p:spPr>
          <a:xfrm>
            <a:off x="574675" y="3276600"/>
            <a:ext cx="8763000" cy="3695700"/>
          </a:xfrm>
          <a:prstGeom prst="rect">
            <a:avLst/>
          </a:prstGeom>
        </p:spPr>
      </p:pic>
      <p:pic>
        <p:nvPicPr>
          <p:cNvPr id="7" name="Picture 6">
            <a:extLst>
              <a:ext uri="{FF2B5EF4-FFF2-40B4-BE49-F238E27FC236}">
                <a16:creationId xmlns:a16="http://schemas.microsoft.com/office/drawing/2014/main" id="{14372EA3-7770-0AF9-C2D4-0A691B9DF135}"/>
              </a:ext>
            </a:extLst>
          </p:cNvPr>
          <p:cNvPicPr>
            <a:picLocks noChangeAspect="1"/>
          </p:cNvPicPr>
          <p:nvPr/>
        </p:nvPicPr>
        <p:blipFill>
          <a:blip r:embed="rId3"/>
          <a:stretch>
            <a:fillRect/>
          </a:stretch>
        </p:blipFill>
        <p:spPr>
          <a:xfrm>
            <a:off x="-32951" y="24714"/>
            <a:ext cx="5900351" cy="3011169"/>
          </a:xfrm>
          <a:prstGeom prst="rect">
            <a:avLst/>
          </a:prstGeom>
        </p:spPr>
      </p:pic>
    </p:spTree>
    <p:extLst>
      <p:ext uri="{BB962C8B-B14F-4D97-AF65-F5344CB8AC3E}">
        <p14:creationId xmlns:p14="http://schemas.microsoft.com/office/powerpoint/2010/main" val="16830471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B2C5A9-D0FD-1035-99D6-A4E75454F14C}"/>
              </a:ext>
            </a:extLst>
          </p:cNvPr>
          <p:cNvPicPr>
            <a:picLocks noChangeAspect="1"/>
          </p:cNvPicPr>
          <p:nvPr/>
        </p:nvPicPr>
        <p:blipFill>
          <a:blip r:embed="rId2"/>
          <a:stretch>
            <a:fillRect/>
          </a:stretch>
        </p:blipFill>
        <p:spPr>
          <a:xfrm>
            <a:off x="871537" y="85725"/>
            <a:ext cx="7400925" cy="6686550"/>
          </a:xfrm>
          <a:prstGeom prst="rect">
            <a:avLst/>
          </a:prstGeom>
        </p:spPr>
      </p:pic>
    </p:spTree>
    <p:extLst>
      <p:ext uri="{BB962C8B-B14F-4D97-AF65-F5344CB8AC3E}">
        <p14:creationId xmlns:p14="http://schemas.microsoft.com/office/powerpoint/2010/main" val="604167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a:extLst>
              <a:ext uri="{FF2B5EF4-FFF2-40B4-BE49-F238E27FC236}">
                <a16:creationId xmlns:a16="http://schemas.microsoft.com/office/drawing/2014/main" id="{0E444E38-1357-4B5A-AF45-CD177C2107C3}"/>
              </a:ext>
            </a:extLst>
          </p:cNvPr>
          <p:cNvSpPr>
            <a:spLocks noGrp="1" noChangeArrowheads="1"/>
          </p:cNvSpPr>
          <p:nvPr>
            <p:ph type="ctrTitle"/>
          </p:nvPr>
        </p:nvSpPr>
        <p:spPr/>
        <p:txBody>
          <a:bodyPr/>
          <a:lstStyle/>
          <a:p>
            <a:pPr eaLnBrk="1" hangingPunct="1"/>
            <a:r>
              <a:rPr lang="en-US" altLang="hu-HU">
                <a:ea typeface="ＭＳ Ｐゴシック" panose="020B0600070205080204" pitchFamily="34" charset="-128"/>
              </a:rPr>
              <a:t>1. The Course</a:t>
            </a:r>
            <a:endParaRPr lang="en-GB" altLang="hu-HU">
              <a:ea typeface="ＭＳ Ｐゴシック" panose="020B0600070205080204" pitchFamily="34" charset="-128"/>
            </a:endParaRPr>
          </a:p>
        </p:txBody>
      </p:sp>
      <p:sp>
        <p:nvSpPr>
          <p:cNvPr id="6147" name="Rectangle 5">
            <a:extLst>
              <a:ext uri="{FF2B5EF4-FFF2-40B4-BE49-F238E27FC236}">
                <a16:creationId xmlns:a16="http://schemas.microsoft.com/office/drawing/2014/main" id="{1CE30D0A-9B69-4CFD-97F9-78F9C3138134}"/>
              </a:ext>
            </a:extLst>
          </p:cNvPr>
          <p:cNvSpPr>
            <a:spLocks noGrp="1" noChangeArrowheads="1"/>
          </p:cNvSpPr>
          <p:nvPr>
            <p:ph type="subTitle" idx="1"/>
          </p:nvPr>
        </p:nvSpPr>
        <p:spPr/>
        <p:txBody>
          <a:bodyPr/>
          <a:lstStyle/>
          <a:p>
            <a:pPr eaLnBrk="1" hangingPunct="1"/>
            <a:endParaRPr lang="hu-HU" altLang="hu-HU">
              <a:ea typeface="ＭＳ Ｐゴシック" panose="020B0600070205080204" pitchFamily="34" charset="-12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5C330-0A85-A0CF-31C0-5899DBD342BC}"/>
              </a:ext>
            </a:extLst>
          </p:cNvPr>
          <p:cNvSpPr>
            <a:spLocks noGrp="1"/>
          </p:cNvSpPr>
          <p:nvPr>
            <p:ph type="title"/>
          </p:nvPr>
        </p:nvSpPr>
        <p:spPr/>
        <p:txBody>
          <a:bodyPr/>
          <a:lstStyle/>
          <a:p>
            <a:r>
              <a:rPr lang="en-US" dirty="0" err="1"/>
              <a:t>chatGPT</a:t>
            </a:r>
            <a:endParaRPr lang="en-US" dirty="0"/>
          </a:p>
        </p:txBody>
      </p:sp>
      <p:sp>
        <p:nvSpPr>
          <p:cNvPr id="3" name="TextBox 2">
            <a:extLst>
              <a:ext uri="{FF2B5EF4-FFF2-40B4-BE49-F238E27FC236}">
                <a16:creationId xmlns:a16="http://schemas.microsoft.com/office/drawing/2014/main" id="{133ADA2C-A258-E98E-2693-ABAA652CE5CD}"/>
              </a:ext>
            </a:extLst>
          </p:cNvPr>
          <p:cNvSpPr txBox="1"/>
          <p:nvPr/>
        </p:nvSpPr>
        <p:spPr>
          <a:xfrm>
            <a:off x="762000" y="1828800"/>
            <a:ext cx="4572000" cy="461665"/>
          </a:xfrm>
          <a:prstGeom prst="rect">
            <a:avLst/>
          </a:prstGeom>
          <a:noFill/>
        </p:spPr>
        <p:txBody>
          <a:bodyPr wrap="square" rtlCol="0">
            <a:spAutoFit/>
          </a:bodyPr>
          <a:lstStyle/>
          <a:p>
            <a:r>
              <a:rPr lang="en-US" sz="2400" b="0" dirty="0"/>
              <a:t>Fine to use, but</a:t>
            </a:r>
          </a:p>
        </p:txBody>
      </p:sp>
      <p:sp>
        <p:nvSpPr>
          <p:cNvPr id="4" name="Rectangle 3">
            <a:extLst>
              <a:ext uri="{FF2B5EF4-FFF2-40B4-BE49-F238E27FC236}">
                <a16:creationId xmlns:a16="http://schemas.microsoft.com/office/drawing/2014/main" id="{E6F5783E-7F01-E958-E542-37C9CBCC3492}"/>
              </a:ext>
            </a:extLst>
          </p:cNvPr>
          <p:cNvSpPr txBox="1">
            <a:spLocks noChangeArrowheads="1"/>
          </p:cNvSpPr>
          <p:nvPr/>
        </p:nvSpPr>
        <p:spPr bwMode="auto">
          <a:xfrm>
            <a:off x="2133599" y="2667000"/>
            <a:ext cx="644207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69900" indent="-469900" algn="l" rtl="0" eaLnBrk="0" fontAlgn="base" hangingPunct="0">
              <a:spcBef>
                <a:spcPct val="20000"/>
              </a:spcBef>
              <a:spcAft>
                <a:spcPct val="0"/>
              </a:spcAft>
              <a:buClr>
                <a:schemeClr val="accent2"/>
              </a:buClr>
              <a:buSzPct val="80000"/>
              <a:buFont typeface="Wingdings" panose="05000000000000000000" pitchFamily="2" charset="2"/>
              <a:buChar char="l"/>
              <a:defRPr sz="2400">
                <a:solidFill>
                  <a:schemeClr val="tx1"/>
                </a:solidFill>
                <a:latin typeface="+mj-lt"/>
                <a:ea typeface="ＭＳ Ｐゴシック" charset="-128"/>
                <a:cs typeface="ＭＳ Ｐゴシック" charset="-128"/>
              </a:defRPr>
            </a:lvl1pPr>
            <a:lvl2pPr marL="908050" indent="-436563" algn="l" rtl="0" eaLnBrk="0" fontAlgn="base" hangingPunct="0">
              <a:spcBef>
                <a:spcPct val="20000"/>
              </a:spcBef>
              <a:spcAft>
                <a:spcPct val="0"/>
              </a:spcAft>
              <a:buClr>
                <a:schemeClr val="accent2"/>
              </a:buClr>
              <a:buSzPct val="80000"/>
              <a:buFont typeface="Wingdings" panose="05000000000000000000" pitchFamily="2" charset="2"/>
              <a:buBlip>
                <a:blip r:embed="rId3"/>
              </a:buBlip>
              <a:defRPr sz="2000">
                <a:solidFill>
                  <a:schemeClr val="tx1"/>
                </a:solidFill>
                <a:latin typeface="+mj-lt"/>
                <a:ea typeface="ＭＳ Ｐゴシック" charset="-128"/>
              </a:defRPr>
            </a:lvl2pPr>
            <a:lvl3pPr marL="1304925" indent="-395288" algn="l" rtl="0" eaLnBrk="0" fontAlgn="base" hangingPunct="0">
              <a:spcBef>
                <a:spcPct val="20000"/>
              </a:spcBef>
              <a:spcAft>
                <a:spcPct val="0"/>
              </a:spcAft>
              <a:buClr>
                <a:schemeClr val="accent2"/>
              </a:buClr>
              <a:buSzPct val="50000"/>
              <a:buFont typeface="Wingdings" panose="05000000000000000000" pitchFamily="2" charset="2"/>
              <a:buChar char="l"/>
              <a:defRPr sz="2400">
                <a:solidFill>
                  <a:schemeClr val="tx1"/>
                </a:solidFill>
                <a:latin typeface="+mn-lt"/>
                <a:ea typeface="ＭＳ Ｐゴシック" charset="-128"/>
              </a:defRPr>
            </a:lvl3pPr>
            <a:lvl4pPr marL="1693863" indent="-387350" algn="l" rtl="0" eaLnBrk="0" fontAlgn="base" hangingPunct="0">
              <a:spcBef>
                <a:spcPct val="20000"/>
              </a:spcBef>
              <a:spcAft>
                <a:spcPct val="0"/>
              </a:spcAft>
              <a:buClr>
                <a:schemeClr val="accent2"/>
              </a:buClr>
              <a:buFont typeface="Wingdings" panose="05000000000000000000" pitchFamily="2" charset="2"/>
              <a:buChar char="l"/>
              <a:defRPr sz="2000">
                <a:solidFill>
                  <a:schemeClr val="tx1"/>
                </a:solidFill>
                <a:latin typeface="+mn-lt"/>
                <a:ea typeface="ＭＳ Ｐゴシック" charset="-128"/>
              </a:defRPr>
            </a:lvl4pPr>
            <a:lvl5pPr marL="2093913" indent="-398463" algn="l" rtl="0" eaLnBrk="0" fontAlgn="base" hangingPunct="0">
              <a:spcBef>
                <a:spcPct val="25000"/>
              </a:spcBef>
              <a:spcAft>
                <a:spcPct val="0"/>
              </a:spcAft>
              <a:buClr>
                <a:schemeClr val="accent2"/>
              </a:buClr>
              <a:buFont typeface="Wingdings" panose="05000000000000000000" pitchFamily="2" charset="2"/>
              <a:buChar char="l"/>
              <a:defRPr sz="2000">
                <a:solidFill>
                  <a:schemeClr val="tx1"/>
                </a:solidFill>
                <a:latin typeface="+mn-lt"/>
                <a:ea typeface="ＭＳ Ｐゴシック" charset="-128"/>
              </a:defRPr>
            </a:lvl5pPr>
            <a:lvl6pPr marL="2551113" indent="-398463" algn="l" rtl="0" fontAlgn="base">
              <a:spcBef>
                <a:spcPct val="25000"/>
              </a:spcBef>
              <a:spcAft>
                <a:spcPct val="0"/>
              </a:spcAft>
              <a:buClr>
                <a:schemeClr val="accent2"/>
              </a:buClr>
              <a:buFont typeface="Wingdings" pitchFamily="2" charset="2"/>
              <a:buChar char="l"/>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l"/>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l"/>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l"/>
              <a:defRPr sz="2000">
                <a:solidFill>
                  <a:schemeClr val="tx1"/>
                </a:solidFill>
                <a:latin typeface="+mn-lt"/>
              </a:defRPr>
            </a:lvl9pPr>
          </a:lstStyle>
          <a:p>
            <a:pPr eaLnBrk="1" hangingPunct="1">
              <a:buFont typeface="Wingdings" pitchFamily="4" charset="2"/>
              <a:buChar char="l"/>
              <a:defRPr/>
            </a:pPr>
            <a:r>
              <a:rPr lang="en-US" altLang="hu-HU" b="0" kern="0" dirty="0">
                <a:ea typeface="ＭＳ Ｐゴシック" pitchFamily="4" charset="-128"/>
              </a:rPr>
              <a:t>be transparent about it</a:t>
            </a:r>
          </a:p>
          <a:p>
            <a:pPr eaLnBrk="1" hangingPunct="1">
              <a:buFont typeface="Wingdings" pitchFamily="4" charset="2"/>
              <a:buChar char="l"/>
              <a:defRPr/>
            </a:pPr>
            <a:r>
              <a:rPr lang="en-US" altLang="hu-HU" b="0" kern="0" dirty="0">
                <a:ea typeface="ＭＳ Ｐゴシック" pitchFamily="4" charset="-128"/>
              </a:rPr>
              <a:t>make sure you understand the produced code.</a:t>
            </a:r>
          </a:p>
          <a:p>
            <a:pPr eaLnBrk="1" hangingPunct="1">
              <a:buFont typeface="Wingdings" pitchFamily="4" charset="2"/>
              <a:buChar char="l"/>
              <a:defRPr/>
            </a:pPr>
            <a:endParaRPr lang="en-GB" altLang="hu-HU" b="0" kern="0" dirty="0">
              <a:ea typeface="ＭＳ Ｐゴシック" pitchFamily="4" charset="-128"/>
            </a:endParaRPr>
          </a:p>
        </p:txBody>
      </p:sp>
    </p:spTree>
    <p:extLst>
      <p:ext uri="{BB962C8B-B14F-4D97-AF65-F5344CB8AC3E}">
        <p14:creationId xmlns:p14="http://schemas.microsoft.com/office/powerpoint/2010/main" val="11762387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B106F52A-4779-4454-BC15-F05D377BB8C1}"/>
              </a:ext>
            </a:extLst>
          </p:cNvPr>
          <p:cNvSpPr>
            <a:spLocks noGrp="1" noChangeArrowheads="1"/>
          </p:cNvSpPr>
          <p:nvPr>
            <p:ph type="title"/>
          </p:nvPr>
        </p:nvSpPr>
        <p:spPr/>
        <p:txBody>
          <a:bodyPr/>
          <a:lstStyle/>
          <a:p>
            <a:pPr eaLnBrk="1" hangingPunct="1"/>
            <a:r>
              <a:rPr lang="en-US" altLang="hu-HU" sz="2800">
                <a:ea typeface="ＭＳ Ｐゴシック" panose="020B0600070205080204" pitchFamily="34" charset="-128"/>
              </a:rPr>
              <a:t>Evaluation</a:t>
            </a:r>
            <a:endParaRPr lang="en-GB" altLang="hu-HU" sz="2800">
              <a:ea typeface="ＭＳ Ｐゴシック" panose="020B0600070205080204" pitchFamily="34" charset="-128"/>
            </a:endParaRPr>
          </a:p>
        </p:txBody>
      </p:sp>
      <p:sp>
        <p:nvSpPr>
          <p:cNvPr id="15363" name="Rectangle 3">
            <a:extLst>
              <a:ext uri="{FF2B5EF4-FFF2-40B4-BE49-F238E27FC236}">
                <a16:creationId xmlns:a16="http://schemas.microsoft.com/office/drawing/2014/main" id="{B2A29977-C315-4609-94F8-23E99AA8ACCB}"/>
              </a:ext>
            </a:extLst>
          </p:cNvPr>
          <p:cNvSpPr>
            <a:spLocks noGrp="1" noChangeArrowheads="1"/>
          </p:cNvSpPr>
          <p:nvPr>
            <p:ph type="body" idx="1"/>
          </p:nvPr>
        </p:nvSpPr>
        <p:spPr>
          <a:xfrm>
            <a:off x="566738" y="1066800"/>
            <a:ext cx="8043862" cy="4114800"/>
          </a:xfrm>
        </p:spPr>
        <p:txBody>
          <a:bodyPr/>
          <a:lstStyle/>
          <a:p>
            <a:pPr eaLnBrk="1" hangingPunct="1">
              <a:buFont typeface="Wingdings" pitchFamily="4" charset="2"/>
              <a:buNone/>
              <a:defRPr/>
            </a:pPr>
            <a:r>
              <a:rPr lang="en-US" altLang="hu-HU" b="1">
                <a:ea typeface="ＭＳ Ｐゴシック" pitchFamily="4" charset="-128"/>
              </a:rPr>
              <a:t>Marks will be based on</a:t>
            </a:r>
          </a:p>
          <a:p>
            <a:pPr eaLnBrk="1" hangingPunct="1">
              <a:buFont typeface="Wingdings" pitchFamily="4" charset="2"/>
              <a:buChar char="l"/>
              <a:defRPr/>
            </a:pPr>
            <a:r>
              <a:rPr lang="en-US" altLang="hu-HU">
                <a:ea typeface="ＭＳ Ｐゴシック" pitchFamily="4" charset="-128"/>
              </a:rPr>
              <a:t>performance during the course</a:t>
            </a:r>
          </a:p>
          <a:p>
            <a:pPr lvl="1" eaLnBrk="1" hangingPunct="1">
              <a:buFont typeface="Wingdings" pitchFamily="4" charset="2"/>
              <a:buBlip>
                <a:blip r:embed="rId3"/>
              </a:buBlip>
              <a:defRPr/>
            </a:pPr>
            <a:r>
              <a:rPr lang="en-US" altLang="hu-HU">
                <a:ea typeface="ＭＳ Ｐゴシック" pitchFamily="4" charset="-128"/>
              </a:rPr>
              <a:t>instructors monitor progress</a:t>
            </a:r>
          </a:p>
          <a:p>
            <a:pPr eaLnBrk="1" hangingPunct="1">
              <a:buFont typeface="Wingdings" pitchFamily="4" charset="2"/>
              <a:buChar char="l"/>
              <a:defRPr/>
            </a:pPr>
            <a:r>
              <a:rPr lang="en-US" altLang="hu-HU">
                <a:ea typeface="ＭＳ Ｐゴシック" pitchFamily="4" charset="-128"/>
              </a:rPr>
              <a:t>completion of modules</a:t>
            </a:r>
          </a:p>
          <a:p>
            <a:pPr lvl="1" eaLnBrk="1" hangingPunct="1">
              <a:buFont typeface="Wingdings" pitchFamily="4" charset="2"/>
              <a:buBlip>
                <a:blip r:embed="rId3"/>
              </a:buBlip>
              <a:defRPr/>
            </a:pPr>
            <a:r>
              <a:rPr lang="en-US" altLang="hu-HU">
                <a:ea typeface="ＭＳ Ｐゴシック" pitchFamily="4" charset="-128"/>
              </a:rPr>
              <a:t>model design, questions (creativity)</a:t>
            </a:r>
          </a:p>
          <a:p>
            <a:pPr lvl="1" eaLnBrk="1" hangingPunct="1">
              <a:buFont typeface="Wingdings" pitchFamily="4" charset="2"/>
              <a:buBlip>
                <a:blip r:embed="rId3"/>
              </a:buBlip>
              <a:defRPr/>
            </a:pPr>
            <a:r>
              <a:rPr lang="en-US" altLang="hu-HU">
                <a:ea typeface="ＭＳ Ｐゴシック" pitchFamily="4" charset="-128"/>
              </a:rPr>
              <a:t>implementation (functionality of R code)</a:t>
            </a:r>
          </a:p>
          <a:p>
            <a:pPr lvl="1" eaLnBrk="1" hangingPunct="1">
              <a:buFont typeface="Wingdings" pitchFamily="4" charset="2"/>
              <a:buBlip>
                <a:blip r:embed="rId3"/>
              </a:buBlip>
              <a:defRPr/>
            </a:pPr>
            <a:r>
              <a:rPr lang="en-US" altLang="hu-HU">
                <a:ea typeface="ＭＳ Ｐゴシック" pitchFamily="4" charset="-128"/>
              </a:rPr>
              <a:t>“scientific” results</a:t>
            </a:r>
          </a:p>
          <a:p>
            <a:pPr eaLnBrk="1" hangingPunct="1">
              <a:buFont typeface="Wingdings" pitchFamily="4" charset="2"/>
              <a:buChar char="l"/>
              <a:defRPr/>
            </a:pPr>
            <a:r>
              <a:rPr lang="en-US" altLang="hu-HU">
                <a:ea typeface="ＭＳ Ｐゴシック" pitchFamily="4" charset="-128"/>
              </a:rPr>
              <a:t>final presentation</a:t>
            </a:r>
          </a:p>
          <a:p>
            <a:pPr lvl="1" eaLnBrk="1" hangingPunct="1">
              <a:buFont typeface="Wingdings" pitchFamily="4" charset="2"/>
              <a:buBlip>
                <a:blip r:embed="rId3"/>
              </a:buBlip>
              <a:defRPr/>
            </a:pPr>
            <a:r>
              <a:rPr lang="en-US" altLang="hu-HU">
                <a:ea typeface="ＭＳ Ｐゴシック" pitchFamily="4" charset="-128"/>
              </a:rPr>
              <a:t>ppt or pdf slideshow on level 2 module results</a:t>
            </a:r>
          </a:p>
          <a:p>
            <a:pPr lvl="1" eaLnBrk="1" hangingPunct="1">
              <a:buFont typeface="Wingdings" pitchFamily="4" charset="2"/>
              <a:buBlip>
                <a:blip r:embed="rId3"/>
              </a:buBlip>
              <a:defRPr/>
            </a:pPr>
            <a:r>
              <a:rPr lang="en-US" altLang="hu-HU">
                <a:ea typeface="ＭＳ Ｐゴシック" pitchFamily="4" charset="-128"/>
              </a:rPr>
              <a:t>get the message across</a:t>
            </a:r>
          </a:p>
          <a:p>
            <a:pPr lvl="1" eaLnBrk="1" hangingPunct="1">
              <a:buFont typeface="Wingdings" pitchFamily="4" charset="2"/>
              <a:buBlip>
                <a:blip r:embed="rId3"/>
              </a:buBlip>
              <a:defRPr/>
            </a:pPr>
            <a:endParaRPr lang="en-GB" altLang="hu-HU">
              <a:ea typeface="ＭＳ Ｐゴシック" pitchFamily="4" charset="-128"/>
            </a:endParaRPr>
          </a:p>
        </p:txBody>
      </p:sp>
      <p:sp>
        <p:nvSpPr>
          <p:cNvPr id="22532" name="Text Box 4">
            <a:extLst>
              <a:ext uri="{FF2B5EF4-FFF2-40B4-BE49-F238E27FC236}">
                <a16:creationId xmlns:a16="http://schemas.microsoft.com/office/drawing/2014/main" id="{5279F131-9956-4E82-8DEE-7C9997DB5DDE}"/>
              </a:ext>
            </a:extLst>
          </p:cNvPr>
          <p:cNvSpPr txBox="1">
            <a:spLocks noChangeArrowheads="1"/>
          </p:cNvSpPr>
          <p:nvPr/>
        </p:nvSpPr>
        <p:spPr bwMode="auto">
          <a:xfrm>
            <a:off x="609600" y="5181600"/>
            <a:ext cx="80010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anose="05000000000000000000" pitchFamily="2" charset="2"/>
              <a:buChar char="l"/>
              <a:defRPr sz="2400">
                <a:solidFill>
                  <a:schemeClr val="tx1"/>
                </a:solidFill>
                <a:latin typeface="Garamond" panose="02020404030301010803" pitchFamily="18" charset="0"/>
                <a:ea typeface="ＭＳ Ｐゴシック" panose="020B0600070205080204" pitchFamily="34" charset="-128"/>
              </a:defRPr>
            </a:lvl1pPr>
            <a:lvl2pPr marL="37931725" indent="-37474525">
              <a:spcBef>
                <a:spcPct val="20000"/>
              </a:spcBef>
              <a:buClr>
                <a:schemeClr val="accent2"/>
              </a:buClr>
              <a:buSzPct val="80000"/>
              <a:buFont typeface="Wingdings" panose="05000000000000000000" pitchFamily="2" charset="2"/>
              <a:buBlip>
                <a:blip r:embed="rId3"/>
              </a:buBlip>
              <a:defRPr sz="2000">
                <a:solidFill>
                  <a:schemeClr val="tx1"/>
                </a:solidFill>
                <a:latin typeface="Garamond" panose="02020404030301010803" pitchFamily="18" charset="0"/>
                <a:ea typeface="ＭＳ Ｐゴシック" panose="020B0600070205080204" pitchFamily="34" charset="-128"/>
              </a:defRPr>
            </a:lvl2pPr>
            <a:lvl3pPr marL="1304925" indent="-395288">
              <a:spcBef>
                <a:spcPct val="20000"/>
              </a:spcBef>
              <a:buClr>
                <a:schemeClr val="accent2"/>
              </a:buClr>
              <a:buSzPct val="50000"/>
              <a:buFont typeface="Wingdings" panose="05000000000000000000" pitchFamily="2" charset="2"/>
              <a:buChar char="l"/>
              <a:defRPr sz="2400">
                <a:solidFill>
                  <a:schemeClr val="tx1"/>
                </a:solidFill>
                <a:latin typeface="Garamond" panose="02020404030301010803" pitchFamily="18" charset="0"/>
                <a:ea typeface="ＭＳ Ｐゴシック" panose="020B0600070205080204" pitchFamily="34" charset="-128"/>
              </a:defRPr>
            </a:lvl3pPr>
            <a:lvl4pPr marL="1693863" indent="-387350">
              <a:spcBef>
                <a:spcPct val="20000"/>
              </a:spcBef>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4pPr>
            <a:lvl5pPr marL="2093913" indent="-398463">
              <a:spcBef>
                <a:spcPct val="25000"/>
              </a:spcBef>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5pPr>
            <a:lvl6pPr marL="2551113" indent="-398463" eaLnBrk="0" fontAlgn="base" hangingPunct="0">
              <a:spcBef>
                <a:spcPct val="25000"/>
              </a:spcBef>
              <a:spcAft>
                <a:spcPct val="0"/>
              </a:spcAft>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6pPr>
            <a:lvl7pPr marL="3008313" indent="-398463" eaLnBrk="0" fontAlgn="base" hangingPunct="0">
              <a:spcBef>
                <a:spcPct val="25000"/>
              </a:spcBef>
              <a:spcAft>
                <a:spcPct val="0"/>
              </a:spcAft>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7pPr>
            <a:lvl8pPr marL="3465513" indent="-398463" eaLnBrk="0" fontAlgn="base" hangingPunct="0">
              <a:spcBef>
                <a:spcPct val="25000"/>
              </a:spcBef>
              <a:spcAft>
                <a:spcPct val="0"/>
              </a:spcAft>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8pPr>
            <a:lvl9pPr marL="3922713" indent="-398463" eaLnBrk="0" fontAlgn="base" hangingPunct="0">
              <a:spcBef>
                <a:spcPct val="25000"/>
              </a:spcBef>
              <a:spcAft>
                <a:spcPct val="0"/>
              </a:spcAft>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9pPr>
          </a:lstStyle>
          <a:p>
            <a:pPr eaLnBrk="1" hangingPunct="1">
              <a:spcBef>
                <a:spcPct val="50000"/>
              </a:spcBef>
              <a:buClrTx/>
              <a:buSzTx/>
              <a:buFontTx/>
              <a:buNone/>
            </a:pPr>
            <a:r>
              <a:rPr lang="en-US" altLang="hu-HU" sz="1600">
                <a:solidFill>
                  <a:srgbClr val="0000FF"/>
                </a:solidFill>
                <a:latin typeface="Verdana" panose="020B0604030504040204" pitchFamily="34" charset="0"/>
              </a:rPr>
              <a:t>Important note</a:t>
            </a:r>
            <a:r>
              <a:rPr lang="en-US" altLang="hu-HU" sz="1600" b="0">
                <a:latin typeface="Verdana" panose="020B0604030504040204" pitchFamily="34" charset="0"/>
              </a:rPr>
              <a:t>: to enable individual evaluation, each team member should be given responsibility for particular tasks and participate in the final presentation.</a:t>
            </a:r>
            <a:endParaRPr lang="en-GB" altLang="hu-HU" sz="1600" b="0">
              <a:latin typeface="Verdana" panose="020B0604030504040204" pitchFamily="34" charset="0"/>
            </a:endParaRPr>
          </a:p>
        </p:txBody>
      </p:sp>
      <p:sp>
        <p:nvSpPr>
          <p:cNvPr id="22533" name="Rectangle 5">
            <a:extLst>
              <a:ext uri="{FF2B5EF4-FFF2-40B4-BE49-F238E27FC236}">
                <a16:creationId xmlns:a16="http://schemas.microsoft.com/office/drawing/2014/main" id="{B5B83AFF-BFF9-4E67-A4E3-879BA8B19592}"/>
              </a:ext>
            </a:extLst>
          </p:cNvPr>
          <p:cNvSpPr>
            <a:spLocks noChangeArrowheads="1"/>
          </p:cNvSpPr>
          <p:nvPr/>
        </p:nvSpPr>
        <p:spPr bwMode="auto">
          <a:xfrm>
            <a:off x="609600" y="6248400"/>
            <a:ext cx="795121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0000"/>
              <a:buFont typeface="Wingdings" panose="05000000000000000000" pitchFamily="2" charset="2"/>
              <a:buChar char="l"/>
              <a:defRPr sz="2400">
                <a:solidFill>
                  <a:schemeClr val="tx1"/>
                </a:solidFill>
                <a:latin typeface="Garamond" panose="02020404030301010803" pitchFamily="18" charset="0"/>
                <a:ea typeface="ＭＳ Ｐゴシック" panose="020B0600070205080204" pitchFamily="34" charset="-128"/>
              </a:defRPr>
            </a:lvl1pPr>
            <a:lvl2pPr marL="37931725" indent="-37474525">
              <a:spcBef>
                <a:spcPct val="20000"/>
              </a:spcBef>
              <a:buClr>
                <a:schemeClr val="accent2"/>
              </a:buClr>
              <a:buSzPct val="80000"/>
              <a:buFont typeface="Wingdings" panose="05000000000000000000" pitchFamily="2" charset="2"/>
              <a:buBlip>
                <a:blip r:embed="rId3"/>
              </a:buBlip>
              <a:defRPr sz="2000">
                <a:solidFill>
                  <a:schemeClr val="tx1"/>
                </a:solidFill>
                <a:latin typeface="Garamond" panose="02020404030301010803" pitchFamily="18" charset="0"/>
                <a:ea typeface="ＭＳ Ｐゴシック" panose="020B0600070205080204" pitchFamily="34" charset="-128"/>
              </a:defRPr>
            </a:lvl2pPr>
            <a:lvl3pPr marL="1304925" indent="-395288">
              <a:spcBef>
                <a:spcPct val="20000"/>
              </a:spcBef>
              <a:buClr>
                <a:schemeClr val="accent2"/>
              </a:buClr>
              <a:buSzPct val="50000"/>
              <a:buFont typeface="Wingdings" panose="05000000000000000000" pitchFamily="2" charset="2"/>
              <a:buChar char="l"/>
              <a:defRPr sz="2400">
                <a:solidFill>
                  <a:schemeClr val="tx1"/>
                </a:solidFill>
                <a:latin typeface="Garamond" panose="02020404030301010803" pitchFamily="18" charset="0"/>
                <a:ea typeface="ＭＳ Ｐゴシック" panose="020B0600070205080204" pitchFamily="34" charset="-128"/>
              </a:defRPr>
            </a:lvl3pPr>
            <a:lvl4pPr marL="1693863" indent="-387350">
              <a:spcBef>
                <a:spcPct val="20000"/>
              </a:spcBef>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4pPr>
            <a:lvl5pPr marL="2093913" indent="-398463">
              <a:spcBef>
                <a:spcPct val="25000"/>
              </a:spcBef>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5pPr>
            <a:lvl6pPr marL="2551113" indent="-398463" eaLnBrk="0" fontAlgn="base" hangingPunct="0">
              <a:spcBef>
                <a:spcPct val="25000"/>
              </a:spcBef>
              <a:spcAft>
                <a:spcPct val="0"/>
              </a:spcAft>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6pPr>
            <a:lvl7pPr marL="3008313" indent="-398463" eaLnBrk="0" fontAlgn="base" hangingPunct="0">
              <a:spcBef>
                <a:spcPct val="25000"/>
              </a:spcBef>
              <a:spcAft>
                <a:spcPct val="0"/>
              </a:spcAft>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7pPr>
            <a:lvl8pPr marL="3465513" indent="-398463" eaLnBrk="0" fontAlgn="base" hangingPunct="0">
              <a:spcBef>
                <a:spcPct val="25000"/>
              </a:spcBef>
              <a:spcAft>
                <a:spcPct val="0"/>
              </a:spcAft>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8pPr>
            <a:lvl9pPr marL="3922713" indent="-398463" eaLnBrk="0" fontAlgn="base" hangingPunct="0">
              <a:spcBef>
                <a:spcPct val="25000"/>
              </a:spcBef>
              <a:spcAft>
                <a:spcPct val="0"/>
              </a:spcAft>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9pPr>
          </a:lstStyle>
          <a:p>
            <a:pPr eaLnBrk="1" hangingPunct="1">
              <a:spcBef>
                <a:spcPct val="0"/>
              </a:spcBef>
              <a:buClrTx/>
              <a:buSzTx/>
              <a:buFontTx/>
              <a:buNone/>
            </a:pPr>
            <a:r>
              <a:rPr lang="en-GB" altLang="hu-HU" sz="1200" dirty="0">
                <a:latin typeface="Verdana" panose="020B0604030504040204" pitchFamily="34" charset="0"/>
              </a:rPr>
              <a:t>Students with little prior knowledge of R should also be able to achieve the highest mark.</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8C0637AB-8470-4EDC-8757-BD9C15B37150}"/>
              </a:ext>
            </a:extLst>
          </p:cNvPr>
          <p:cNvSpPr>
            <a:spLocks noGrp="1" noChangeArrowheads="1"/>
          </p:cNvSpPr>
          <p:nvPr>
            <p:ph type="title"/>
          </p:nvPr>
        </p:nvSpPr>
        <p:spPr/>
        <p:txBody>
          <a:bodyPr/>
          <a:lstStyle/>
          <a:p>
            <a:pPr eaLnBrk="1" hangingPunct="1"/>
            <a:r>
              <a:rPr lang="en-US" altLang="hu-HU" sz="2800">
                <a:ea typeface="ＭＳ Ｐゴシック" panose="020B0600070205080204" pitchFamily="34" charset="-128"/>
              </a:rPr>
              <a:t>Webpage</a:t>
            </a:r>
            <a:endParaRPr lang="en-GB" altLang="hu-HU" sz="2800">
              <a:ea typeface="ＭＳ Ｐゴシック" panose="020B0600070205080204" pitchFamily="34" charset="-128"/>
            </a:endParaRPr>
          </a:p>
        </p:txBody>
      </p:sp>
      <p:sp>
        <p:nvSpPr>
          <p:cNvPr id="16387" name="Rectangle 3">
            <a:extLst>
              <a:ext uri="{FF2B5EF4-FFF2-40B4-BE49-F238E27FC236}">
                <a16:creationId xmlns:a16="http://schemas.microsoft.com/office/drawing/2014/main" id="{DD71F2AE-13B8-4748-AA9A-9D8A4CF6DF29}"/>
              </a:ext>
            </a:extLst>
          </p:cNvPr>
          <p:cNvSpPr>
            <a:spLocks noGrp="1" noChangeArrowheads="1"/>
          </p:cNvSpPr>
          <p:nvPr>
            <p:ph type="body" idx="1"/>
          </p:nvPr>
        </p:nvSpPr>
        <p:spPr>
          <a:xfrm>
            <a:off x="2133600" y="2667000"/>
            <a:ext cx="3548063" cy="1676400"/>
          </a:xfrm>
        </p:spPr>
        <p:txBody>
          <a:bodyPr/>
          <a:lstStyle/>
          <a:p>
            <a:pPr eaLnBrk="1" hangingPunct="1">
              <a:buFont typeface="Wingdings" pitchFamily="4" charset="2"/>
              <a:buChar char="l"/>
              <a:defRPr/>
            </a:pPr>
            <a:r>
              <a:rPr lang="en-US" altLang="hu-HU" dirty="0">
                <a:ea typeface="ＭＳ Ｐゴシック" pitchFamily="4" charset="-128"/>
              </a:rPr>
              <a:t>modules</a:t>
            </a:r>
          </a:p>
          <a:p>
            <a:pPr eaLnBrk="1" hangingPunct="1">
              <a:buFont typeface="Wingdings" pitchFamily="4" charset="2"/>
              <a:buChar char="l"/>
              <a:defRPr/>
            </a:pPr>
            <a:r>
              <a:rPr lang="en-US" altLang="hu-HU" dirty="0">
                <a:ea typeface="ＭＳ Ｐゴシック" pitchFamily="4" charset="-128"/>
              </a:rPr>
              <a:t>R resources</a:t>
            </a:r>
          </a:p>
          <a:p>
            <a:pPr eaLnBrk="1" hangingPunct="1">
              <a:buFont typeface="Wingdings" pitchFamily="4" charset="2"/>
              <a:buChar char="l"/>
              <a:defRPr/>
            </a:pPr>
            <a:r>
              <a:rPr lang="en-US" altLang="hu-HU" dirty="0">
                <a:ea typeface="ＭＳ Ｐゴシック" pitchFamily="4" charset="-128"/>
              </a:rPr>
              <a:t>practical information</a:t>
            </a:r>
            <a:endParaRPr lang="en-GB" altLang="hu-HU" dirty="0">
              <a:ea typeface="ＭＳ Ｐゴシック" pitchFamily="4" charset="-128"/>
            </a:endParaRPr>
          </a:p>
        </p:txBody>
      </p:sp>
      <p:sp>
        <p:nvSpPr>
          <p:cNvPr id="23556" name="Rectangle 4">
            <a:extLst>
              <a:ext uri="{FF2B5EF4-FFF2-40B4-BE49-F238E27FC236}">
                <a16:creationId xmlns:a16="http://schemas.microsoft.com/office/drawing/2014/main" id="{C1C3A8A7-DB8E-43E6-A399-0DE04B139069}"/>
              </a:ext>
            </a:extLst>
          </p:cNvPr>
          <p:cNvSpPr>
            <a:spLocks noChangeArrowheads="1"/>
          </p:cNvSpPr>
          <p:nvPr/>
        </p:nvSpPr>
        <p:spPr bwMode="auto">
          <a:xfrm>
            <a:off x="457200" y="1981200"/>
            <a:ext cx="86645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0000"/>
              <a:buFont typeface="Wingdings" panose="05000000000000000000" pitchFamily="2" charset="2"/>
              <a:buChar char="l"/>
              <a:defRPr sz="2400">
                <a:solidFill>
                  <a:schemeClr val="tx1"/>
                </a:solidFill>
                <a:latin typeface="Garamond" panose="02020404030301010803" pitchFamily="18" charset="0"/>
                <a:ea typeface="ＭＳ Ｐゴシック" panose="020B0600070205080204" pitchFamily="34" charset="-128"/>
              </a:defRPr>
            </a:lvl1pPr>
            <a:lvl2pPr marL="37931725" indent="-37474525">
              <a:spcBef>
                <a:spcPct val="20000"/>
              </a:spcBef>
              <a:buClr>
                <a:schemeClr val="accent2"/>
              </a:buClr>
              <a:buSzPct val="80000"/>
              <a:buFont typeface="Wingdings" panose="05000000000000000000" pitchFamily="2" charset="2"/>
              <a:buBlip>
                <a:blip r:embed="rId3"/>
              </a:buBlip>
              <a:defRPr sz="2000">
                <a:solidFill>
                  <a:schemeClr val="tx1"/>
                </a:solidFill>
                <a:latin typeface="Garamond" panose="02020404030301010803" pitchFamily="18" charset="0"/>
                <a:ea typeface="ＭＳ Ｐゴシック" panose="020B0600070205080204" pitchFamily="34" charset="-128"/>
              </a:defRPr>
            </a:lvl2pPr>
            <a:lvl3pPr marL="1304925" indent="-395288">
              <a:spcBef>
                <a:spcPct val="20000"/>
              </a:spcBef>
              <a:buClr>
                <a:schemeClr val="accent2"/>
              </a:buClr>
              <a:buSzPct val="50000"/>
              <a:buFont typeface="Wingdings" panose="05000000000000000000" pitchFamily="2" charset="2"/>
              <a:buChar char="l"/>
              <a:defRPr sz="2400">
                <a:solidFill>
                  <a:schemeClr val="tx1"/>
                </a:solidFill>
                <a:latin typeface="Garamond" panose="02020404030301010803" pitchFamily="18" charset="0"/>
                <a:ea typeface="ＭＳ Ｐゴシック" panose="020B0600070205080204" pitchFamily="34" charset="-128"/>
              </a:defRPr>
            </a:lvl3pPr>
            <a:lvl4pPr marL="1693863" indent="-387350">
              <a:spcBef>
                <a:spcPct val="20000"/>
              </a:spcBef>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4pPr>
            <a:lvl5pPr marL="2093913" indent="-398463">
              <a:spcBef>
                <a:spcPct val="25000"/>
              </a:spcBef>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5pPr>
            <a:lvl6pPr marL="2551113" indent="-398463" eaLnBrk="0" fontAlgn="base" hangingPunct="0">
              <a:spcBef>
                <a:spcPct val="25000"/>
              </a:spcBef>
              <a:spcAft>
                <a:spcPct val="0"/>
              </a:spcAft>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6pPr>
            <a:lvl7pPr marL="3008313" indent="-398463" eaLnBrk="0" fontAlgn="base" hangingPunct="0">
              <a:spcBef>
                <a:spcPct val="25000"/>
              </a:spcBef>
              <a:spcAft>
                <a:spcPct val="0"/>
              </a:spcAft>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7pPr>
            <a:lvl8pPr marL="3465513" indent="-398463" eaLnBrk="0" fontAlgn="base" hangingPunct="0">
              <a:spcBef>
                <a:spcPct val="25000"/>
              </a:spcBef>
              <a:spcAft>
                <a:spcPct val="0"/>
              </a:spcAft>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8pPr>
            <a:lvl9pPr marL="3922713" indent="-398463" eaLnBrk="0" fontAlgn="base" hangingPunct="0">
              <a:spcBef>
                <a:spcPct val="25000"/>
              </a:spcBef>
              <a:spcAft>
                <a:spcPct val="0"/>
              </a:spcAft>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9pPr>
          </a:lstStyle>
          <a:p>
            <a:pPr eaLnBrk="1" hangingPunct="1">
              <a:buFont typeface="Wingdings" panose="05000000000000000000" pitchFamily="2" charset="2"/>
              <a:buNone/>
            </a:pPr>
            <a:r>
              <a:rPr lang="en-US" altLang="hu-HU" sz="1800" b="0">
                <a:latin typeface="Verdana" panose="020B0604030504040204" pitchFamily="34" charset="0"/>
              </a:rPr>
              <a:t>http://www.tb.ethz.ch/education/learningmaterials/modelingcourse.html</a:t>
            </a:r>
            <a:endParaRPr lang="en-GB" altLang="hu-HU" sz="1800" b="0">
              <a:latin typeface="Verdana" panose="020B060403050404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EA157425-86D9-45CB-B9EF-CDA1AF7181C4}"/>
              </a:ext>
            </a:extLst>
          </p:cNvPr>
          <p:cNvSpPr>
            <a:spLocks noGrp="1" noChangeArrowheads="1"/>
          </p:cNvSpPr>
          <p:nvPr>
            <p:ph type="title"/>
          </p:nvPr>
        </p:nvSpPr>
        <p:spPr/>
        <p:txBody>
          <a:bodyPr/>
          <a:lstStyle/>
          <a:p>
            <a:pPr eaLnBrk="1" hangingPunct="1"/>
            <a:r>
              <a:rPr lang="en-GB" altLang="hu-HU" sz="2800">
                <a:ea typeface="ＭＳ Ｐゴシック" panose="020B0600070205080204" pitchFamily="34" charset="-128"/>
              </a:rPr>
              <a:t>The organization of modules</a:t>
            </a:r>
          </a:p>
        </p:txBody>
      </p:sp>
      <p:sp>
        <p:nvSpPr>
          <p:cNvPr id="34819" name="Rectangle 3">
            <a:extLst>
              <a:ext uri="{FF2B5EF4-FFF2-40B4-BE49-F238E27FC236}">
                <a16:creationId xmlns:a16="http://schemas.microsoft.com/office/drawing/2014/main" id="{DB53A57A-5F02-4598-943B-32D1A3606CA3}"/>
              </a:ext>
            </a:extLst>
          </p:cNvPr>
          <p:cNvSpPr>
            <a:spLocks noGrp="1" noChangeArrowheads="1"/>
          </p:cNvSpPr>
          <p:nvPr>
            <p:ph type="body" idx="1"/>
          </p:nvPr>
        </p:nvSpPr>
        <p:spPr>
          <a:xfrm>
            <a:off x="566738" y="1219200"/>
            <a:ext cx="8043862" cy="3505200"/>
          </a:xfrm>
        </p:spPr>
        <p:txBody>
          <a:bodyPr/>
          <a:lstStyle/>
          <a:p>
            <a:pPr eaLnBrk="1" hangingPunct="1">
              <a:defRPr/>
            </a:pPr>
            <a:r>
              <a:rPr lang="en-GB" dirty="0">
                <a:ea typeface="+mn-ea"/>
                <a:cs typeface="+mn-cs"/>
              </a:rPr>
              <a:t>Webpage: brief description + links for download</a:t>
            </a:r>
          </a:p>
          <a:p>
            <a:pPr eaLnBrk="1" hangingPunct="1">
              <a:defRPr/>
            </a:pPr>
            <a:r>
              <a:rPr lang="en-GB" dirty="0">
                <a:ea typeface="+mn-ea"/>
                <a:cs typeface="+mn-cs"/>
              </a:rPr>
              <a:t>Reader (PDF)</a:t>
            </a:r>
          </a:p>
          <a:p>
            <a:pPr lvl="1" eaLnBrk="1" hangingPunct="1">
              <a:defRPr/>
            </a:pPr>
            <a:r>
              <a:rPr lang="en-GB" dirty="0"/>
              <a:t>biological and modelling background</a:t>
            </a:r>
          </a:p>
          <a:p>
            <a:pPr lvl="1" eaLnBrk="1" hangingPunct="1">
              <a:defRPr/>
            </a:pPr>
            <a:r>
              <a:rPr lang="en-GB" dirty="0"/>
              <a:t>instructions to develop the model</a:t>
            </a:r>
          </a:p>
          <a:p>
            <a:pPr lvl="1" eaLnBrk="1" hangingPunct="1">
              <a:defRPr/>
            </a:pPr>
            <a:r>
              <a:rPr lang="en-GB" dirty="0"/>
              <a:t>exercises (basic + advanced/additional)</a:t>
            </a:r>
          </a:p>
          <a:p>
            <a:pPr eaLnBrk="1" hangingPunct="1">
              <a:defRPr/>
            </a:pPr>
            <a:r>
              <a:rPr lang="en-GB" dirty="0">
                <a:ea typeface="+mn-ea"/>
                <a:cs typeface="+mn-cs"/>
              </a:rPr>
              <a:t>Starting R script (not all modules)</a:t>
            </a:r>
          </a:p>
          <a:p>
            <a:pPr eaLnBrk="1" hangingPunct="1">
              <a:defRPr/>
            </a:pPr>
            <a:r>
              <a:rPr lang="en-GB" dirty="0">
                <a:ea typeface="+mn-ea"/>
                <a:cs typeface="+mn-cs"/>
              </a:rPr>
              <a:t>Glossary</a:t>
            </a:r>
          </a:p>
          <a:p>
            <a:pPr eaLnBrk="1" hangingPunct="1">
              <a:defRPr/>
            </a:pPr>
            <a:r>
              <a:rPr lang="en-GB" dirty="0">
                <a:ea typeface="+mn-ea"/>
                <a:cs typeface="+mn-cs"/>
              </a:rPr>
              <a:t>Literature &amp; </a:t>
            </a:r>
            <a:r>
              <a:rPr lang="en-GB" dirty="0" err="1">
                <a:ea typeface="+mn-ea"/>
                <a:cs typeface="+mn-cs"/>
              </a:rPr>
              <a:t>Weblinks</a:t>
            </a:r>
            <a:r>
              <a:rPr lang="en-GB" dirty="0">
                <a:ea typeface="+mn-ea"/>
                <a:cs typeface="+mn-cs"/>
              </a:rPr>
              <a:t> (optional reading)</a:t>
            </a:r>
          </a:p>
          <a:p>
            <a:pPr lvl="1" eaLnBrk="1" hangingPunct="1">
              <a:buClr>
                <a:srgbClr val="CC0000"/>
              </a:buClr>
              <a:buFont typeface="Wingdings" pitchFamily="-101" charset="2"/>
              <a:buBlip>
                <a:blip r:embed="rId3"/>
              </a:buBlip>
              <a:defRPr/>
            </a:pPr>
            <a:r>
              <a:rPr lang="en-GB" dirty="0">
                <a:solidFill>
                  <a:srgbClr val="000000"/>
                </a:solidFill>
              </a:rPr>
              <a:t>use the Internet wisely</a:t>
            </a:r>
          </a:p>
        </p:txBody>
      </p:sp>
      <p:sp>
        <p:nvSpPr>
          <p:cNvPr id="25604" name="Rectangle 4">
            <a:extLst>
              <a:ext uri="{FF2B5EF4-FFF2-40B4-BE49-F238E27FC236}">
                <a16:creationId xmlns:a16="http://schemas.microsoft.com/office/drawing/2014/main" id="{BC90A051-CC29-4FF5-99B7-8FCBB3BB1E24}"/>
              </a:ext>
            </a:extLst>
          </p:cNvPr>
          <p:cNvSpPr>
            <a:spLocks noChangeArrowheads="1"/>
          </p:cNvSpPr>
          <p:nvPr/>
        </p:nvSpPr>
        <p:spPr bwMode="auto">
          <a:xfrm>
            <a:off x="566738" y="5334000"/>
            <a:ext cx="80438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69900" indent="-469900">
              <a:spcBef>
                <a:spcPct val="20000"/>
              </a:spcBef>
              <a:buClr>
                <a:schemeClr val="accent2"/>
              </a:buClr>
              <a:buSzPct val="80000"/>
              <a:buFont typeface="Wingdings" panose="05000000000000000000" pitchFamily="2" charset="2"/>
              <a:buChar char="l"/>
              <a:defRPr sz="2400">
                <a:solidFill>
                  <a:schemeClr val="tx1"/>
                </a:solidFill>
                <a:latin typeface="Garamond" panose="02020404030301010803" pitchFamily="18" charset="0"/>
                <a:ea typeface="ＭＳ Ｐゴシック" panose="020B0600070205080204" pitchFamily="34" charset="-128"/>
              </a:defRPr>
            </a:lvl1pPr>
            <a:lvl2pPr marL="37931725" indent="-37474525">
              <a:spcBef>
                <a:spcPct val="20000"/>
              </a:spcBef>
              <a:buClr>
                <a:schemeClr val="accent2"/>
              </a:buClr>
              <a:buSzPct val="80000"/>
              <a:buFont typeface="Wingdings" panose="05000000000000000000" pitchFamily="2" charset="2"/>
              <a:buBlip>
                <a:blip r:embed="rId3"/>
              </a:buBlip>
              <a:defRPr sz="2000">
                <a:solidFill>
                  <a:schemeClr val="tx1"/>
                </a:solidFill>
                <a:latin typeface="Garamond" panose="02020404030301010803" pitchFamily="18" charset="0"/>
                <a:ea typeface="ＭＳ Ｐゴシック" panose="020B0600070205080204" pitchFamily="34" charset="-128"/>
              </a:defRPr>
            </a:lvl2pPr>
            <a:lvl3pPr marL="1304925" indent="-395288">
              <a:spcBef>
                <a:spcPct val="20000"/>
              </a:spcBef>
              <a:buClr>
                <a:schemeClr val="accent2"/>
              </a:buClr>
              <a:buSzPct val="50000"/>
              <a:buFont typeface="Wingdings" panose="05000000000000000000" pitchFamily="2" charset="2"/>
              <a:buChar char="l"/>
              <a:defRPr sz="2400">
                <a:solidFill>
                  <a:schemeClr val="tx1"/>
                </a:solidFill>
                <a:latin typeface="Garamond" panose="02020404030301010803" pitchFamily="18" charset="0"/>
                <a:ea typeface="ＭＳ Ｐゴシック" panose="020B0600070205080204" pitchFamily="34" charset="-128"/>
              </a:defRPr>
            </a:lvl3pPr>
            <a:lvl4pPr marL="1693863" indent="-387350">
              <a:spcBef>
                <a:spcPct val="20000"/>
              </a:spcBef>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4pPr>
            <a:lvl5pPr marL="2093913" indent="-398463">
              <a:spcBef>
                <a:spcPct val="25000"/>
              </a:spcBef>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5pPr>
            <a:lvl6pPr marL="2551113" indent="-398463" eaLnBrk="0" fontAlgn="base" hangingPunct="0">
              <a:spcBef>
                <a:spcPct val="25000"/>
              </a:spcBef>
              <a:spcAft>
                <a:spcPct val="0"/>
              </a:spcAft>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6pPr>
            <a:lvl7pPr marL="3008313" indent="-398463" eaLnBrk="0" fontAlgn="base" hangingPunct="0">
              <a:spcBef>
                <a:spcPct val="25000"/>
              </a:spcBef>
              <a:spcAft>
                <a:spcPct val="0"/>
              </a:spcAft>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7pPr>
            <a:lvl8pPr marL="3465513" indent="-398463" eaLnBrk="0" fontAlgn="base" hangingPunct="0">
              <a:spcBef>
                <a:spcPct val="25000"/>
              </a:spcBef>
              <a:spcAft>
                <a:spcPct val="0"/>
              </a:spcAft>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8pPr>
            <a:lvl9pPr marL="3922713" indent="-398463" eaLnBrk="0" fontAlgn="base" hangingPunct="0">
              <a:spcBef>
                <a:spcPct val="25000"/>
              </a:spcBef>
              <a:spcAft>
                <a:spcPct val="0"/>
              </a:spcAft>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9pPr>
          </a:lstStyle>
          <a:p>
            <a:pPr eaLnBrk="1" hangingPunct="1"/>
            <a:r>
              <a:rPr lang="en-GB" altLang="hu-HU" b="0">
                <a:latin typeface="Verdana" panose="020B0604030504040204" pitchFamily="34" charset="0"/>
              </a:rPr>
              <a:t>Unless otherwise stated in the reader, completion of a module requires solving all basic exercises.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059302A5-A9EF-4215-9947-26BA731E512C}"/>
              </a:ext>
            </a:extLst>
          </p:cNvPr>
          <p:cNvSpPr>
            <a:spLocks noGrp="1" noChangeArrowheads="1"/>
          </p:cNvSpPr>
          <p:nvPr>
            <p:ph type="title"/>
          </p:nvPr>
        </p:nvSpPr>
        <p:spPr/>
        <p:txBody>
          <a:bodyPr/>
          <a:lstStyle/>
          <a:p>
            <a:pPr eaLnBrk="1" hangingPunct="1"/>
            <a:r>
              <a:rPr lang="en-GB" altLang="hu-HU" sz="2800">
                <a:ea typeface="ＭＳ Ｐゴシック" panose="020B0600070205080204" pitchFamily="34" charset="-128"/>
              </a:rPr>
              <a:t>Note</a:t>
            </a:r>
          </a:p>
        </p:txBody>
      </p:sp>
      <p:sp>
        <p:nvSpPr>
          <p:cNvPr id="59395" name="Rectangle 3">
            <a:extLst>
              <a:ext uri="{FF2B5EF4-FFF2-40B4-BE49-F238E27FC236}">
                <a16:creationId xmlns:a16="http://schemas.microsoft.com/office/drawing/2014/main" id="{517ABA35-03DE-4485-8D21-6FC1DF2F4DEE}"/>
              </a:ext>
            </a:extLst>
          </p:cNvPr>
          <p:cNvSpPr>
            <a:spLocks noGrp="1" noChangeArrowheads="1"/>
          </p:cNvSpPr>
          <p:nvPr>
            <p:ph type="body" idx="1"/>
          </p:nvPr>
        </p:nvSpPr>
        <p:spPr>
          <a:xfrm>
            <a:off x="566738" y="1371600"/>
            <a:ext cx="8043862" cy="5105400"/>
          </a:xfrm>
        </p:spPr>
        <p:txBody>
          <a:bodyPr/>
          <a:lstStyle/>
          <a:p>
            <a:pPr eaLnBrk="1" hangingPunct="1">
              <a:spcAft>
                <a:spcPts val="1800"/>
              </a:spcAft>
              <a:buFont typeface="Wingdings" charset="2"/>
              <a:buChar char="l"/>
              <a:defRPr/>
            </a:pPr>
            <a:r>
              <a:rPr lang="en-GB" altLang="x-none" dirty="0"/>
              <a:t>“Completion” of a module is defined flexibly: you are free to deviate from the pre-defined exercises and work on your own ideas. Consult the instructor.</a:t>
            </a:r>
          </a:p>
          <a:p>
            <a:pPr eaLnBrk="1" hangingPunct="1">
              <a:spcAft>
                <a:spcPts val="1800"/>
              </a:spcAft>
              <a:buFont typeface="Wingdings" charset="2"/>
              <a:buChar char="l"/>
              <a:defRPr/>
            </a:pPr>
            <a:r>
              <a:rPr lang="en-GB" altLang="x-none" dirty="0"/>
              <a:t>See the “Big Picture”, do not get (overly) lost in details.</a:t>
            </a:r>
          </a:p>
          <a:p>
            <a:pPr eaLnBrk="1" hangingPunct="1">
              <a:spcAft>
                <a:spcPts val="1800"/>
              </a:spcAft>
              <a:buFont typeface="Wingdings" charset="2"/>
              <a:buChar char="l"/>
              <a:defRPr/>
            </a:pPr>
            <a:r>
              <a:rPr lang="en-GB" altLang="x-none" dirty="0"/>
              <a:t>Consider the time limit.</a:t>
            </a:r>
          </a:p>
          <a:p>
            <a:pPr eaLnBrk="1" hangingPunct="1">
              <a:spcAft>
                <a:spcPts val="1800"/>
              </a:spcAft>
              <a:buFont typeface="Wingdings" charset="2"/>
              <a:buChar char="l"/>
              <a:defRPr/>
            </a:pPr>
            <a:r>
              <a:rPr lang="en-GB" altLang="x-none" dirty="0"/>
              <a:t>Keep a working version of your script for each exercise.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1F90FE46-8687-4B7E-A18B-797FC7DCC433}"/>
              </a:ext>
            </a:extLst>
          </p:cNvPr>
          <p:cNvSpPr>
            <a:spLocks noGrp="1" noChangeArrowheads="1"/>
          </p:cNvSpPr>
          <p:nvPr>
            <p:ph type="title"/>
          </p:nvPr>
        </p:nvSpPr>
        <p:spPr/>
        <p:txBody>
          <a:bodyPr/>
          <a:lstStyle/>
          <a:p>
            <a:pPr eaLnBrk="1" hangingPunct="1"/>
            <a:r>
              <a:rPr lang="en-GB" altLang="hu-HU" sz="2800">
                <a:ea typeface="ＭＳ Ｐゴシック" panose="020B0600070205080204" pitchFamily="34" charset="-128"/>
              </a:rPr>
              <a:t>Background information</a:t>
            </a:r>
          </a:p>
        </p:txBody>
      </p:sp>
      <p:sp>
        <p:nvSpPr>
          <p:cNvPr id="60419" name="Rectangle 3">
            <a:extLst>
              <a:ext uri="{FF2B5EF4-FFF2-40B4-BE49-F238E27FC236}">
                <a16:creationId xmlns:a16="http://schemas.microsoft.com/office/drawing/2014/main" id="{F653EFD1-A0D9-4DB7-904B-98535720716C}"/>
              </a:ext>
            </a:extLst>
          </p:cNvPr>
          <p:cNvSpPr>
            <a:spLocks noGrp="1" noChangeArrowheads="1"/>
          </p:cNvSpPr>
          <p:nvPr>
            <p:ph type="body" idx="1"/>
          </p:nvPr>
        </p:nvSpPr>
        <p:spPr>
          <a:xfrm>
            <a:off x="566738" y="2514600"/>
            <a:ext cx="8043862" cy="3200400"/>
          </a:xfrm>
        </p:spPr>
        <p:txBody>
          <a:bodyPr/>
          <a:lstStyle/>
          <a:p>
            <a:pPr algn="ctr" eaLnBrk="1" hangingPunct="1">
              <a:buFont typeface="Wingdings" pitchFamily="4" charset="2"/>
              <a:buNone/>
              <a:defRPr/>
            </a:pPr>
            <a:r>
              <a:rPr lang="en-GB" altLang="hu-HU" b="1">
                <a:ea typeface="ＭＳ Ｐゴシック" pitchFamily="4" charset="-128"/>
              </a:rPr>
              <a:t>Ecology and Evolution II: Populations</a:t>
            </a:r>
          </a:p>
          <a:p>
            <a:pPr algn="ctr" eaLnBrk="1" hangingPunct="1">
              <a:buFont typeface="Wingdings" pitchFamily="4" charset="2"/>
              <a:buNone/>
              <a:defRPr/>
            </a:pPr>
            <a:r>
              <a:rPr lang="en-GB" altLang="hu-HU">
                <a:ea typeface="ＭＳ Ｐゴシック" pitchFamily="4" charset="-128"/>
              </a:rPr>
              <a:t>701-0273-00l WS (Bachelor BIOL 5th term/ Master UWIS)</a:t>
            </a:r>
          </a:p>
          <a:p>
            <a:pPr algn="ctr" eaLnBrk="1" hangingPunct="1">
              <a:buFont typeface="Wingdings" pitchFamily="4" charset="2"/>
              <a:buNone/>
              <a:defRPr/>
            </a:pPr>
            <a:r>
              <a:rPr lang="en-GB" altLang="hu-HU">
                <a:ea typeface="ＭＳ Ｐゴシック" pitchFamily="4" charset="-128"/>
              </a:rPr>
              <a:t>by </a:t>
            </a:r>
            <a:r>
              <a:rPr lang="en-GB" altLang="hu-HU" b="1" i="1">
                <a:ea typeface="ＭＳ Ｐゴシック" pitchFamily="4" charset="-128"/>
              </a:rPr>
              <a:t>Sebastian Bonhoeffer</a:t>
            </a:r>
          </a:p>
          <a:p>
            <a:pPr algn="ctr" eaLnBrk="1" hangingPunct="1">
              <a:buFont typeface="Wingdings" pitchFamily="4" charset="2"/>
              <a:buNone/>
              <a:defRPr/>
            </a:pPr>
            <a:endParaRPr lang="en-GB" altLang="hu-HU" b="1" i="1">
              <a:ea typeface="ＭＳ Ｐゴシック" pitchFamily="4" charset="-128"/>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2EC367F0-9BF9-496E-8BC0-5638BD48D339}"/>
              </a:ext>
            </a:extLst>
          </p:cNvPr>
          <p:cNvSpPr>
            <a:spLocks noGrp="1" noChangeArrowheads="1"/>
          </p:cNvSpPr>
          <p:nvPr>
            <p:ph type="ctrTitle"/>
          </p:nvPr>
        </p:nvSpPr>
        <p:spPr/>
        <p:txBody>
          <a:bodyPr/>
          <a:lstStyle/>
          <a:p>
            <a:pPr eaLnBrk="1" hangingPunct="1"/>
            <a:r>
              <a:rPr lang="en-GB" altLang="hu-HU" sz="3200">
                <a:ea typeface="ＭＳ Ｐゴシック" panose="020B0600070205080204" pitchFamily="34" charset="-128"/>
              </a:rPr>
              <a:t>Modelling Course in Population and Evolutionary Biology</a:t>
            </a:r>
          </a:p>
        </p:txBody>
      </p:sp>
      <p:sp>
        <p:nvSpPr>
          <p:cNvPr id="5123" name="Rectangle 3">
            <a:extLst>
              <a:ext uri="{FF2B5EF4-FFF2-40B4-BE49-F238E27FC236}">
                <a16:creationId xmlns:a16="http://schemas.microsoft.com/office/drawing/2014/main" id="{EC67030F-5365-4A2D-8632-766EE4B7C837}"/>
              </a:ext>
            </a:extLst>
          </p:cNvPr>
          <p:cNvSpPr>
            <a:spLocks noGrp="1" noChangeArrowheads="1"/>
          </p:cNvSpPr>
          <p:nvPr>
            <p:ph type="subTitle" idx="1"/>
          </p:nvPr>
        </p:nvSpPr>
        <p:spPr>
          <a:xfrm>
            <a:off x="6858000" y="5867400"/>
            <a:ext cx="1828800" cy="914400"/>
          </a:xfrm>
        </p:spPr>
        <p:txBody>
          <a:bodyPr/>
          <a:lstStyle/>
          <a:p>
            <a:pPr eaLnBrk="1" hangingPunct="1"/>
            <a:endParaRPr lang="en-US" altLang="hu-HU" sz="2000" b="1" dirty="0">
              <a:ea typeface="ＭＳ Ｐゴシック" panose="020B0600070205080204" pitchFamily="34" charset="-128"/>
            </a:endParaRPr>
          </a:p>
          <a:p>
            <a:pPr eaLnBrk="1" hangingPunct="1"/>
            <a:r>
              <a:rPr lang="en-US" altLang="hu-HU" sz="2000" b="1" dirty="0">
                <a:ea typeface="ＭＳ Ｐゴシック" panose="020B0600070205080204" pitchFamily="34" charset="-128"/>
              </a:rPr>
              <a:t>5</a:t>
            </a:r>
            <a:r>
              <a:rPr lang="hu-HU" altLang="hu-HU" sz="2000" b="1" dirty="0">
                <a:ea typeface="ＭＳ Ｐゴシック" panose="020B0600070205080204" pitchFamily="34" charset="-128"/>
              </a:rPr>
              <a:t>-1</a:t>
            </a:r>
            <a:r>
              <a:rPr lang="en-US" altLang="hu-HU" sz="2000" b="1" dirty="0">
                <a:ea typeface="ＭＳ Ｐゴシック" panose="020B0600070205080204" pitchFamily="34" charset="-128"/>
              </a:rPr>
              <a:t>6 June 20</a:t>
            </a:r>
            <a:r>
              <a:rPr lang="hu-HU" altLang="hu-HU" sz="2000" b="1" dirty="0">
                <a:ea typeface="ＭＳ Ｐゴシック" panose="020B0600070205080204" pitchFamily="34" charset="-128"/>
              </a:rPr>
              <a:t>2</a:t>
            </a:r>
            <a:r>
              <a:rPr lang="en-US" altLang="hu-HU" sz="2000" b="1" dirty="0">
                <a:ea typeface="ＭＳ Ｐゴシック" panose="020B0600070205080204" pitchFamily="34" charset="-128"/>
              </a:rPr>
              <a:t>3</a:t>
            </a:r>
            <a:endParaRPr lang="en-GB" altLang="hu-HU" sz="2000" b="1" dirty="0">
              <a:ea typeface="ＭＳ Ｐゴシック" panose="020B0600070205080204" pitchFamily="34" charset="-128"/>
            </a:endParaRPr>
          </a:p>
        </p:txBody>
      </p:sp>
      <p:sp>
        <p:nvSpPr>
          <p:cNvPr id="5124" name="Text Box 4">
            <a:extLst>
              <a:ext uri="{FF2B5EF4-FFF2-40B4-BE49-F238E27FC236}">
                <a16:creationId xmlns:a16="http://schemas.microsoft.com/office/drawing/2014/main" id="{0A099D32-90D2-48FC-B74E-9CBACE065B0B}"/>
              </a:ext>
            </a:extLst>
          </p:cNvPr>
          <p:cNvSpPr txBox="1">
            <a:spLocks noChangeArrowheads="1"/>
          </p:cNvSpPr>
          <p:nvPr/>
        </p:nvSpPr>
        <p:spPr bwMode="auto">
          <a:xfrm>
            <a:off x="914400" y="3048000"/>
            <a:ext cx="6781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anose="05000000000000000000" pitchFamily="2" charset="2"/>
              <a:buChar char="l"/>
              <a:defRPr sz="2400">
                <a:solidFill>
                  <a:schemeClr val="tx1"/>
                </a:solidFill>
                <a:latin typeface="Garamond" panose="02020404030301010803" pitchFamily="18" charset="0"/>
                <a:ea typeface="ＭＳ Ｐゴシック" panose="020B0600070205080204" pitchFamily="34" charset="-128"/>
              </a:defRPr>
            </a:lvl1pPr>
            <a:lvl2pPr marL="37931725" indent="-37474525">
              <a:spcBef>
                <a:spcPct val="20000"/>
              </a:spcBef>
              <a:buClr>
                <a:schemeClr val="accent2"/>
              </a:buClr>
              <a:buSzPct val="80000"/>
              <a:buFont typeface="Wingdings" panose="05000000000000000000" pitchFamily="2" charset="2"/>
              <a:buBlip>
                <a:blip r:embed="rId3"/>
              </a:buBlip>
              <a:defRPr sz="2000">
                <a:solidFill>
                  <a:schemeClr val="tx1"/>
                </a:solidFill>
                <a:latin typeface="Garamond" panose="02020404030301010803" pitchFamily="18" charset="0"/>
                <a:ea typeface="ＭＳ Ｐゴシック" panose="020B0600070205080204" pitchFamily="34" charset="-128"/>
              </a:defRPr>
            </a:lvl2pPr>
            <a:lvl3pPr marL="1304925" indent="-395288">
              <a:spcBef>
                <a:spcPct val="20000"/>
              </a:spcBef>
              <a:buClr>
                <a:schemeClr val="accent2"/>
              </a:buClr>
              <a:buSzPct val="50000"/>
              <a:buFont typeface="Wingdings" panose="05000000000000000000" pitchFamily="2" charset="2"/>
              <a:buChar char="l"/>
              <a:defRPr sz="2400">
                <a:solidFill>
                  <a:schemeClr val="tx1"/>
                </a:solidFill>
                <a:latin typeface="Garamond" panose="02020404030301010803" pitchFamily="18" charset="0"/>
                <a:ea typeface="ＭＳ Ｐゴシック" panose="020B0600070205080204" pitchFamily="34" charset="-128"/>
              </a:defRPr>
            </a:lvl3pPr>
            <a:lvl4pPr marL="1693863" indent="-387350">
              <a:spcBef>
                <a:spcPct val="20000"/>
              </a:spcBef>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4pPr>
            <a:lvl5pPr marL="2093913" indent="-398463">
              <a:spcBef>
                <a:spcPct val="25000"/>
              </a:spcBef>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5pPr>
            <a:lvl6pPr marL="2551113" indent="-398463" eaLnBrk="0" fontAlgn="base" hangingPunct="0">
              <a:spcBef>
                <a:spcPct val="25000"/>
              </a:spcBef>
              <a:spcAft>
                <a:spcPct val="0"/>
              </a:spcAft>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6pPr>
            <a:lvl7pPr marL="3008313" indent="-398463" eaLnBrk="0" fontAlgn="base" hangingPunct="0">
              <a:spcBef>
                <a:spcPct val="25000"/>
              </a:spcBef>
              <a:spcAft>
                <a:spcPct val="0"/>
              </a:spcAft>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7pPr>
            <a:lvl8pPr marL="3465513" indent="-398463" eaLnBrk="0" fontAlgn="base" hangingPunct="0">
              <a:spcBef>
                <a:spcPct val="25000"/>
              </a:spcBef>
              <a:spcAft>
                <a:spcPct val="0"/>
              </a:spcAft>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8pPr>
            <a:lvl9pPr marL="3922713" indent="-398463" eaLnBrk="0" fontAlgn="base" hangingPunct="0">
              <a:spcBef>
                <a:spcPct val="25000"/>
              </a:spcBef>
              <a:spcAft>
                <a:spcPct val="0"/>
              </a:spcAft>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hu-HU" sz="1800" b="1" i="0" u="none" strike="noStrike" kern="1200" cap="none" spc="0" normalizeH="0" baseline="0" noProof="0">
                <a:ln>
                  <a:noFill/>
                </a:ln>
                <a:solidFill>
                  <a:srgbClr val="000000"/>
                </a:solidFill>
                <a:effectLst/>
                <a:uLnTx/>
                <a:uFillTx/>
                <a:latin typeface="Verdana" panose="020B0604030504040204" pitchFamily="34" charset="0"/>
                <a:ea typeface="ＭＳ Ｐゴシック" panose="020B0600070205080204" pitchFamily="34" charset="-128"/>
                <a:cs typeface="+mn-cs"/>
              </a:rPr>
              <a:t>Introduction</a:t>
            </a:r>
            <a:endParaRPr kumimoji="0" lang="hu-HU" altLang="hu-HU" sz="1800" b="1" i="0" u="none" strike="noStrike" kern="1200" cap="none" spc="0" normalizeH="0" baseline="0" noProof="0">
              <a:ln>
                <a:noFill/>
              </a:ln>
              <a:solidFill>
                <a:srgbClr val="000000"/>
              </a:solidFill>
              <a:effectLst/>
              <a:uLnTx/>
              <a:uFillTx/>
              <a:latin typeface="Verdana" panose="020B0604030504040204" pitchFamily="34" charset="0"/>
              <a:ea typeface="ＭＳ Ｐゴシック" panose="020B0600070205080204" pitchFamily="34" charset="-128"/>
              <a:cs typeface="+mn-cs"/>
            </a:endParaRPr>
          </a:p>
        </p:txBody>
      </p:sp>
      <p:sp>
        <p:nvSpPr>
          <p:cNvPr id="5125" name="Text Box 5">
            <a:extLst>
              <a:ext uri="{FF2B5EF4-FFF2-40B4-BE49-F238E27FC236}">
                <a16:creationId xmlns:a16="http://schemas.microsoft.com/office/drawing/2014/main" id="{F25084FB-A00A-48B1-AC15-CBD574C4252B}"/>
              </a:ext>
            </a:extLst>
          </p:cNvPr>
          <p:cNvSpPr txBox="1">
            <a:spLocks noChangeArrowheads="1"/>
          </p:cNvSpPr>
          <p:nvPr/>
        </p:nvSpPr>
        <p:spPr bwMode="auto">
          <a:xfrm>
            <a:off x="1828800" y="3581400"/>
            <a:ext cx="4800600" cy="1615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accent2"/>
              </a:buClr>
              <a:buSzPct val="80000"/>
              <a:buFont typeface="Wingdings" panose="05000000000000000000" pitchFamily="2" charset="2"/>
              <a:buChar char="l"/>
              <a:defRPr sz="2400">
                <a:solidFill>
                  <a:schemeClr val="tx1"/>
                </a:solidFill>
                <a:latin typeface="Garamond" panose="02020404030301010803" pitchFamily="18" charset="0"/>
                <a:ea typeface="ＭＳ Ｐゴシック" panose="020B0600070205080204" pitchFamily="34" charset="-128"/>
              </a:defRPr>
            </a:lvl1pPr>
            <a:lvl2pPr marL="37931725" indent="-37474525">
              <a:spcBef>
                <a:spcPct val="20000"/>
              </a:spcBef>
              <a:buClr>
                <a:schemeClr val="accent2"/>
              </a:buClr>
              <a:buSzPct val="80000"/>
              <a:buFont typeface="Wingdings" panose="05000000000000000000" pitchFamily="2" charset="2"/>
              <a:buBlip>
                <a:blip r:embed="rId3"/>
              </a:buBlip>
              <a:defRPr sz="2000">
                <a:solidFill>
                  <a:schemeClr val="tx1"/>
                </a:solidFill>
                <a:latin typeface="Garamond" panose="02020404030301010803" pitchFamily="18" charset="0"/>
                <a:ea typeface="ＭＳ Ｐゴシック" panose="020B0600070205080204" pitchFamily="34" charset="-128"/>
              </a:defRPr>
            </a:lvl2pPr>
            <a:lvl3pPr marL="1304925" indent="-395288">
              <a:spcBef>
                <a:spcPct val="20000"/>
              </a:spcBef>
              <a:buClr>
                <a:schemeClr val="accent2"/>
              </a:buClr>
              <a:buSzPct val="50000"/>
              <a:buFont typeface="Wingdings" panose="05000000000000000000" pitchFamily="2" charset="2"/>
              <a:buChar char="l"/>
              <a:defRPr sz="2400">
                <a:solidFill>
                  <a:schemeClr val="tx1"/>
                </a:solidFill>
                <a:latin typeface="Garamond" panose="02020404030301010803" pitchFamily="18" charset="0"/>
                <a:ea typeface="ＭＳ Ｐゴシック" panose="020B0600070205080204" pitchFamily="34" charset="-128"/>
              </a:defRPr>
            </a:lvl3pPr>
            <a:lvl4pPr marL="1693863" indent="-387350">
              <a:spcBef>
                <a:spcPct val="20000"/>
              </a:spcBef>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4pPr>
            <a:lvl5pPr marL="2093913" indent="-398463">
              <a:spcBef>
                <a:spcPct val="25000"/>
              </a:spcBef>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5pPr>
            <a:lvl6pPr marL="2551113" indent="-398463" eaLnBrk="0" fontAlgn="base" hangingPunct="0">
              <a:spcBef>
                <a:spcPct val="25000"/>
              </a:spcBef>
              <a:spcAft>
                <a:spcPct val="0"/>
              </a:spcAft>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6pPr>
            <a:lvl7pPr marL="3008313" indent="-398463" eaLnBrk="0" fontAlgn="base" hangingPunct="0">
              <a:spcBef>
                <a:spcPct val="25000"/>
              </a:spcBef>
              <a:spcAft>
                <a:spcPct val="0"/>
              </a:spcAft>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7pPr>
            <a:lvl8pPr marL="3465513" indent="-398463" eaLnBrk="0" fontAlgn="base" hangingPunct="0">
              <a:spcBef>
                <a:spcPct val="25000"/>
              </a:spcBef>
              <a:spcAft>
                <a:spcPct val="0"/>
              </a:spcAft>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8pPr>
            <a:lvl9pPr marL="3922713" indent="-398463" eaLnBrk="0" fontAlgn="base" hangingPunct="0">
              <a:spcBef>
                <a:spcPct val="25000"/>
              </a:spcBef>
              <a:spcAft>
                <a:spcPct val="0"/>
              </a:spcAft>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9pPr>
          </a:lstStyle>
          <a:p>
            <a:pPr marL="342900" marR="0" lvl="0" indent="-342900" algn="l" defTabSz="914400" rtl="0" eaLnBrk="1" fontAlgn="base" latinLnBrk="0" hangingPunct="1">
              <a:lnSpc>
                <a:spcPct val="100000"/>
              </a:lnSpc>
              <a:spcBef>
                <a:spcPct val="50000"/>
              </a:spcBef>
              <a:spcAft>
                <a:spcPct val="0"/>
              </a:spcAft>
              <a:buClrTx/>
              <a:buSzTx/>
              <a:buFont typeface="Verdana" panose="020B0604030504040204" pitchFamily="34" charset="0"/>
              <a:buAutoNum type="arabicPeriod"/>
              <a:tabLst/>
              <a:defRPr/>
            </a:pPr>
            <a:r>
              <a:rPr kumimoji="0" lang="en-US" altLang="hu-HU" sz="1800" b="1" i="0" u="none" strike="noStrike" kern="1200" cap="none" spc="0" normalizeH="0" baseline="0" noProof="0" dirty="0">
                <a:ln>
                  <a:noFill/>
                </a:ln>
                <a:solidFill>
                  <a:srgbClr val="A3B2C1"/>
                </a:solidFill>
                <a:effectLst/>
                <a:uLnTx/>
                <a:uFillTx/>
                <a:latin typeface="Verdana" panose="020B0604030504040204" pitchFamily="34" charset="0"/>
                <a:ea typeface="ＭＳ Ｐゴシック" panose="020B0600070205080204" pitchFamily="34" charset="-128"/>
                <a:cs typeface="+mn-cs"/>
              </a:rPr>
              <a:t>The Course</a:t>
            </a:r>
          </a:p>
          <a:p>
            <a:pPr marL="342900" marR="0" lvl="0" indent="-342900" algn="l" defTabSz="914400" rtl="0" eaLnBrk="1" fontAlgn="base" latinLnBrk="0" hangingPunct="1">
              <a:lnSpc>
                <a:spcPct val="100000"/>
              </a:lnSpc>
              <a:spcBef>
                <a:spcPct val="50000"/>
              </a:spcBef>
              <a:spcAft>
                <a:spcPct val="0"/>
              </a:spcAft>
              <a:buClrTx/>
              <a:buSzTx/>
              <a:buFont typeface="Verdana" panose="020B0604030504040204" pitchFamily="34" charset="0"/>
              <a:buAutoNum type="arabicPeriod"/>
              <a:tabLst/>
              <a:defRPr/>
            </a:pPr>
            <a:r>
              <a:rPr kumimoji="0" lang="en-US" altLang="hu-HU" sz="1800" b="1" i="0" u="none" strike="noStrike" kern="1200" cap="none" spc="0" normalizeH="0" baseline="0" noProof="0" dirty="0">
                <a:ln>
                  <a:noFill/>
                </a:ln>
                <a:solidFill>
                  <a:srgbClr val="000000"/>
                </a:solidFill>
                <a:effectLst/>
                <a:uLnTx/>
                <a:uFillTx/>
                <a:latin typeface="Verdana" panose="020B0604030504040204" pitchFamily="34" charset="0"/>
                <a:ea typeface="ＭＳ Ｐゴシック" panose="020B0600070205080204" pitchFamily="34" charset="-128"/>
                <a:cs typeface="+mn-cs"/>
              </a:rPr>
              <a:t>Level 1 Modules</a:t>
            </a:r>
          </a:p>
          <a:p>
            <a:pPr marL="342900" marR="0" lvl="0" indent="-342900" algn="l" defTabSz="914400" rtl="0" eaLnBrk="1" fontAlgn="base" latinLnBrk="0" hangingPunct="1">
              <a:lnSpc>
                <a:spcPct val="100000"/>
              </a:lnSpc>
              <a:spcBef>
                <a:spcPct val="50000"/>
              </a:spcBef>
              <a:spcAft>
                <a:spcPct val="0"/>
              </a:spcAft>
              <a:buClrTx/>
              <a:buSzTx/>
              <a:buFont typeface="Verdana" panose="020B0604030504040204" pitchFamily="34" charset="0"/>
              <a:buAutoNum type="arabicPeriod"/>
              <a:tabLst/>
              <a:defRPr/>
            </a:pPr>
            <a:r>
              <a:rPr kumimoji="0" lang="en-US" altLang="hu-HU" sz="1800" b="1" i="0" u="none" strike="noStrike" kern="1200" cap="none" spc="0" normalizeH="0" baseline="0" noProof="0" dirty="0">
                <a:ln>
                  <a:noFill/>
                </a:ln>
                <a:solidFill>
                  <a:srgbClr val="A3B2C1"/>
                </a:solidFill>
                <a:effectLst/>
                <a:uLnTx/>
                <a:uFillTx/>
                <a:latin typeface="Verdana" panose="020B0604030504040204" pitchFamily="34" charset="0"/>
                <a:ea typeface="ＭＳ Ｐゴシック" panose="020B0600070205080204" pitchFamily="34" charset="-128"/>
                <a:cs typeface="+mn-cs"/>
              </a:rPr>
              <a:t>Level 2 Modules</a:t>
            </a:r>
          </a:p>
          <a:p>
            <a:pPr marL="342900" marR="0" lvl="0" indent="-342900" algn="l" defTabSz="914400" rtl="0" eaLnBrk="1" fontAlgn="base" latinLnBrk="0" hangingPunct="1">
              <a:lnSpc>
                <a:spcPct val="100000"/>
              </a:lnSpc>
              <a:spcBef>
                <a:spcPct val="50000"/>
              </a:spcBef>
              <a:spcAft>
                <a:spcPct val="0"/>
              </a:spcAft>
              <a:buClrTx/>
              <a:buSzTx/>
              <a:buFont typeface="Verdana" panose="020B0604030504040204" pitchFamily="34" charset="0"/>
              <a:buAutoNum type="arabicPeriod"/>
              <a:tabLst/>
              <a:defRPr/>
            </a:pPr>
            <a:r>
              <a:rPr kumimoji="0" lang="en-US" altLang="hu-HU" sz="1800" b="1" i="0" u="none" strike="noStrike" kern="1200" cap="none" spc="0" normalizeH="0" baseline="0" noProof="0" dirty="0">
                <a:ln>
                  <a:noFill/>
                </a:ln>
                <a:solidFill>
                  <a:srgbClr val="A3B2C1"/>
                </a:solidFill>
                <a:effectLst/>
                <a:uLnTx/>
                <a:uFillTx/>
                <a:latin typeface="Verdana" panose="020B0604030504040204" pitchFamily="34" charset="0"/>
                <a:ea typeface="ＭＳ Ｐゴシック" panose="020B0600070205080204" pitchFamily="34" charset="-128"/>
                <a:cs typeface="+mn-cs"/>
              </a:rPr>
              <a:t>The Final Presentation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486799A8-8417-4C93-B7AF-EF53F17D21E2}"/>
              </a:ext>
            </a:extLst>
          </p:cNvPr>
          <p:cNvSpPr>
            <a:spLocks noGrp="1" noChangeArrowheads="1"/>
          </p:cNvSpPr>
          <p:nvPr>
            <p:ph type="title"/>
          </p:nvPr>
        </p:nvSpPr>
        <p:spPr/>
        <p:txBody>
          <a:bodyPr/>
          <a:lstStyle/>
          <a:p>
            <a:pPr eaLnBrk="1" hangingPunct="1"/>
            <a:r>
              <a:rPr lang="en-GB" altLang="hu-HU" sz="2000">
                <a:ea typeface="ＭＳ Ｐゴシック" panose="020B0600070205080204" pitchFamily="34" charset="-128"/>
              </a:rPr>
              <a:t>The logistic difference equation and</a:t>
            </a:r>
            <a:br>
              <a:rPr lang="en-GB" altLang="hu-HU" sz="2000">
                <a:ea typeface="ＭＳ Ｐゴシック" panose="020B0600070205080204" pitchFamily="34" charset="-128"/>
              </a:rPr>
            </a:br>
            <a:r>
              <a:rPr lang="en-GB" altLang="hu-HU" sz="2000">
                <a:ea typeface="ＭＳ Ｐゴシック" panose="020B0600070205080204" pitchFamily="34" charset="-128"/>
              </a:rPr>
              <a:t>the route to chaotic behaviour</a:t>
            </a:r>
          </a:p>
        </p:txBody>
      </p:sp>
      <p:sp>
        <p:nvSpPr>
          <p:cNvPr id="37891" name="Rectangle 3">
            <a:extLst>
              <a:ext uri="{FF2B5EF4-FFF2-40B4-BE49-F238E27FC236}">
                <a16:creationId xmlns:a16="http://schemas.microsoft.com/office/drawing/2014/main" id="{EFF9C133-2B2C-4CEE-95CE-F282C82F9D35}"/>
              </a:ext>
            </a:extLst>
          </p:cNvPr>
          <p:cNvSpPr>
            <a:spLocks noGrp="1" noChangeArrowheads="1"/>
          </p:cNvSpPr>
          <p:nvPr>
            <p:ph type="body" idx="1"/>
          </p:nvPr>
        </p:nvSpPr>
        <p:spPr/>
        <p:txBody>
          <a:bodyPr/>
          <a:lstStyle/>
          <a:p>
            <a:pPr eaLnBrk="1" hangingPunct="1">
              <a:defRPr/>
            </a:pPr>
            <a:r>
              <a:rPr lang="en-GB" dirty="0">
                <a:ea typeface="+mn-ea"/>
                <a:cs typeface="+mn-cs"/>
              </a:rPr>
              <a:t>Basic problem:</a:t>
            </a:r>
          </a:p>
          <a:p>
            <a:pPr lvl="1" eaLnBrk="1" hangingPunct="1">
              <a:defRPr/>
            </a:pPr>
            <a:r>
              <a:rPr lang="en-GB" dirty="0"/>
              <a:t>Many species have non-overlapping generations and may therefore be described better in discrete time</a:t>
            </a:r>
          </a:p>
          <a:p>
            <a:pPr lvl="1" eaLnBrk="1" hangingPunct="1">
              <a:defRPr/>
            </a:pPr>
            <a:r>
              <a:rPr lang="en-GB" dirty="0"/>
              <a:t>Logistic growth: self-limitation</a:t>
            </a:r>
          </a:p>
          <a:p>
            <a:pPr lvl="1" eaLnBrk="1" hangingPunct="1">
              <a:defRPr/>
            </a:pPr>
            <a:r>
              <a:rPr lang="en-GB" dirty="0"/>
              <a:t>Discrete steps allow for overshooting </a:t>
            </a:r>
            <a:r>
              <a:rPr lang="en-GB" dirty="0" err="1">
                <a:latin typeface="Wingdings"/>
                <a:ea typeface="Wingdings"/>
                <a:cs typeface="Wingdings"/>
              </a:rPr>
              <a:t></a:t>
            </a:r>
            <a:r>
              <a:rPr lang="en-GB" dirty="0"/>
              <a:t> oscillations, chaos</a:t>
            </a:r>
          </a:p>
          <a:p>
            <a:pPr eaLnBrk="1" hangingPunct="1">
              <a:defRPr/>
            </a:pPr>
            <a:r>
              <a:rPr lang="en-GB" dirty="0">
                <a:ea typeface="+mn-ea"/>
                <a:cs typeface="+mn-cs"/>
              </a:rPr>
              <a:t>General approach: iterate difference equation</a:t>
            </a:r>
          </a:p>
          <a:p>
            <a:pPr eaLnBrk="1" hangingPunct="1">
              <a:defRPr/>
            </a:pPr>
            <a:r>
              <a:rPr lang="en-GB" dirty="0">
                <a:ea typeface="+mn-ea"/>
                <a:cs typeface="+mn-cs"/>
              </a:rPr>
              <a:t>Concepts</a:t>
            </a:r>
          </a:p>
          <a:p>
            <a:pPr lvl="1" eaLnBrk="1" hangingPunct="1">
              <a:defRPr/>
            </a:pPr>
            <a:r>
              <a:rPr lang="en-GB" dirty="0"/>
              <a:t>Chaos</a:t>
            </a:r>
          </a:p>
          <a:p>
            <a:pPr lvl="1" eaLnBrk="1" hangingPunct="1">
              <a:defRPr/>
            </a:pPr>
            <a:r>
              <a:rPr lang="en-GB" dirty="0"/>
              <a:t>Periodic behaviour</a:t>
            </a:r>
          </a:p>
          <a:p>
            <a:pPr lvl="1" eaLnBrk="1" hangingPunct="1">
              <a:defRPr/>
            </a:pPr>
            <a:r>
              <a:rPr lang="en-GB" dirty="0"/>
              <a:t>Bifurcations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B5498704-6742-4D51-91CF-928FA26FDCBD}"/>
              </a:ext>
            </a:extLst>
          </p:cNvPr>
          <p:cNvSpPr>
            <a:spLocks noGrp="1" noChangeArrowheads="1"/>
          </p:cNvSpPr>
          <p:nvPr>
            <p:ph type="title"/>
          </p:nvPr>
        </p:nvSpPr>
        <p:spPr/>
        <p:txBody>
          <a:bodyPr/>
          <a:lstStyle/>
          <a:p>
            <a:pPr eaLnBrk="1" hangingPunct="1"/>
            <a:r>
              <a:rPr lang="en-GB" altLang="hu-HU" sz="2000">
                <a:ea typeface="ＭＳ Ｐゴシック" panose="020B0600070205080204" pitchFamily="34" charset="-128"/>
              </a:rPr>
              <a:t>The logistic difference equation and the route to</a:t>
            </a:r>
            <a:br>
              <a:rPr lang="en-GB" altLang="hu-HU" sz="2000">
                <a:ea typeface="ＭＳ Ｐゴシック" panose="020B0600070205080204" pitchFamily="34" charset="-128"/>
              </a:rPr>
            </a:br>
            <a:r>
              <a:rPr lang="en-GB" altLang="hu-HU" sz="2000">
                <a:ea typeface="ＭＳ Ｐゴシック" panose="020B0600070205080204" pitchFamily="34" charset="-128"/>
              </a:rPr>
              <a:t>chaotic behaviour</a:t>
            </a:r>
          </a:p>
        </p:txBody>
      </p:sp>
      <p:sp>
        <p:nvSpPr>
          <p:cNvPr id="38916" name="Rectangle 3">
            <a:extLst>
              <a:ext uri="{FF2B5EF4-FFF2-40B4-BE49-F238E27FC236}">
                <a16:creationId xmlns:a16="http://schemas.microsoft.com/office/drawing/2014/main" id="{43F10BB6-BDE3-4A86-97C3-443450710131}"/>
              </a:ext>
            </a:extLst>
          </p:cNvPr>
          <p:cNvSpPr>
            <a:spLocks noGrp="1" noChangeArrowheads="1"/>
          </p:cNvSpPr>
          <p:nvPr>
            <p:ph type="body" idx="1"/>
          </p:nvPr>
        </p:nvSpPr>
        <p:spPr>
          <a:xfrm>
            <a:off x="304800" y="1143000"/>
            <a:ext cx="8043863" cy="5105400"/>
          </a:xfrm>
        </p:spPr>
        <p:txBody>
          <a:bodyPr/>
          <a:lstStyle/>
          <a:p>
            <a:pPr eaLnBrk="1" hangingPunct="1">
              <a:defRPr/>
            </a:pPr>
            <a:r>
              <a:rPr lang="en-GB" dirty="0">
                <a:ea typeface="+mn-ea"/>
                <a:cs typeface="+mn-cs"/>
              </a:rPr>
              <a:t>Methods</a:t>
            </a:r>
          </a:p>
          <a:p>
            <a:pPr lvl="1" eaLnBrk="1" hangingPunct="1">
              <a:defRPr/>
            </a:pPr>
            <a:r>
              <a:rPr lang="en-GB" dirty="0"/>
              <a:t>time plots</a:t>
            </a:r>
          </a:p>
          <a:p>
            <a:pPr lvl="1" eaLnBrk="1" hangingPunct="1">
              <a:defRPr/>
            </a:pPr>
            <a:r>
              <a:rPr lang="en-GB" dirty="0"/>
              <a:t>phase diagrams</a:t>
            </a:r>
          </a:p>
          <a:p>
            <a:pPr lvl="1" eaLnBrk="1" hangingPunct="1">
              <a:defRPr/>
            </a:pPr>
            <a:r>
              <a:rPr lang="en-GB" dirty="0"/>
              <a:t>bifurcation diagrams</a:t>
            </a:r>
          </a:p>
          <a:p>
            <a:pPr eaLnBrk="1" hangingPunct="1">
              <a:defRPr/>
            </a:pPr>
            <a:r>
              <a:rPr lang="en-GB" dirty="0">
                <a:ea typeface="+mn-ea"/>
                <a:cs typeface="+mn-cs"/>
              </a:rPr>
              <a:t>Questions</a:t>
            </a:r>
          </a:p>
          <a:p>
            <a:pPr lvl="1" eaLnBrk="1" hangingPunct="1">
              <a:defRPr/>
            </a:pPr>
            <a:r>
              <a:rPr lang="en-GB" dirty="0"/>
              <a:t>What types of behaviour are possible in the LDE?</a:t>
            </a:r>
          </a:p>
          <a:p>
            <a:pPr lvl="1" eaLnBrk="1" hangingPunct="1">
              <a:defRPr/>
            </a:pPr>
            <a:r>
              <a:rPr lang="en-GB" dirty="0"/>
              <a:t>What defines chaotic behaviour?</a:t>
            </a:r>
          </a:p>
          <a:p>
            <a:pPr lvl="1" eaLnBrk="1" hangingPunct="1">
              <a:defRPr/>
            </a:pPr>
            <a:r>
              <a:rPr lang="en-GB" dirty="0"/>
              <a:t>Analyse bifurcation diagram</a:t>
            </a:r>
          </a:p>
          <a:p>
            <a:pPr lvl="1" eaLnBrk="1" hangingPunct="1">
              <a:defRPr/>
            </a:pPr>
            <a:r>
              <a:rPr lang="en-GB" dirty="0"/>
              <a:t>Introduce space</a:t>
            </a:r>
          </a:p>
        </p:txBody>
      </p:sp>
      <p:pic>
        <p:nvPicPr>
          <p:cNvPr id="29700" name="Picture 1">
            <a:extLst>
              <a:ext uri="{FF2B5EF4-FFF2-40B4-BE49-F238E27FC236}">
                <a16:creationId xmlns:a16="http://schemas.microsoft.com/office/drawing/2014/main" id="{9F8FA1BB-3E5C-4A92-BAEB-1F538BC1175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3289300"/>
            <a:ext cx="3721100" cy="372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0823C3D9-9870-44E7-94E6-C00D24E90312}"/>
              </a:ext>
            </a:extLst>
          </p:cNvPr>
          <p:cNvSpPr>
            <a:spLocks noGrp="1" noChangeArrowheads="1"/>
          </p:cNvSpPr>
          <p:nvPr>
            <p:ph type="title"/>
          </p:nvPr>
        </p:nvSpPr>
        <p:spPr/>
        <p:txBody>
          <a:bodyPr/>
          <a:lstStyle/>
          <a:p>
            <a:pPr eaLnBrk="1" hangingPunct="1"/>
            <a:r>
              <a:rPr lang="en-GB" altLang="hu-HU" sz="2800">
                <a:ea typeface="ＭＳ Ｐゴシック" panose="020B0600070205080204" pitchFamily="34" charset="-128"/>
              </a:rPr>
              <a:t>SIR models of epidemics</a:t>
            </a:r>
          </a:p>
        </p:txBody>
      </p:sp>
      <p:sp>
        <p:nvSpPr>
          <p:cNvPr id="39939" name="Rectangle 3">
            <a:extLst>
              <a:ext uri="{FF2B5EF4-FFF2-40B4-BE49-F238E27FC236}">
                <a16:creationId xmlns:a16="http://schemas.microsoft.com/office/drawing/2014/main" id="{90A5F8ED-77E8-46FC-9B67-CB7555FB94BA}"/>
              </a:ext>
            </a:extLst>
          </p:cNvPr>
          <p:cNvSpPr>
            <a:spLocks noGrp="1" noChangeArrowheads="1"/>
          </p:cNvSpPr>
          <p:nvPr>
            <p:ph type="body" idx="1"/>
          </p:nvPr>
        </p:nvSpPr>
        <p:spPr/>
        <p:txBody>
          <a:bodyPr/>
          <a:lstStyle/>
          <a:p>
            <a:pPr eaLnBrk="1" hangingPunct="1">
              <a:defRPr/>
            </a:pPr>
            <a:r>
              <a:rPr lang="en-GB" dirty="0">
                <a:ea typeface="+mn-ea"/>
                <a:cs typeface="+mn-cs"/>
              </a:rPr>
              <a:t>Basic problem: what factors govern the spread of infectious diseases?</a:t>
            </a:r>
          </a:p>
          <a:p>
            <a:pPr eaLnBrk="1" hangingPunct="1">
              <a:defRPr/>
            </a:pPr>
            <a:r>
              <a:rPr lang="en-GB" dirty="0">
                <a:ea typeface="+mn-ea"/>
                <a:cs typeface="+mn-cs"/>
              </a:rPr>
              <a:t>General approach</a:t>
            </a:r>
          </a:p>
          <a:p>
            <a:pPr lvl="1" eaLnBrk="1" hangingPunct="1">
              <a:defRPr/>
            </a:pPr>
            <a:r>
              <a:rPr lang="en-GB" dirty="0"/>
              <a:t>numerical integration of ODE model</a:t>
            </a:r>
          </a:p>
          <a:p>
            <a:pPr lvl="1" eaLnBrk="1" hangingPunct="1">
              <a:defRPr/>
            </a:pPr>
            <a:r>
              <a:rPr lang="en-GB" dirty="0"/>
              <a:t>compartment model</a:t>
            </a:r>
          </a:p>
          <a:p>
            <a:pPr eaLnBrk="1" hangingPunct="1">
              <a:defRPr/>
            </a:pPr>
            <a:r>
              <a:rPr lang="en-GB" dirty="0">
                <a:ea typeface="+mn-ea"/>
                <a:cs typeface="+mn-cs"/>
              </a:rPr>
              <a:t>Concepts</a:t>
            </a:r>
          </a:p>
          <a:p>
            <a:pPr lvl="1" eaLnBrk="1" hangingPunct="1">
              <a:defRPr/>
            </a:pPr>
            <a:r>
              <a:rPr lang="en-GB" dirty="0"/>
              <a:t>basic reproductive ratio</a:t>
            </a:r>
          </a:p>
          <a:p>
            <a:pPr lvl="1" eaLnBrk="1" hangingPunct="1">
              <a:defRPr/>
            </a:pPr>
            <a:r>
              <a:rPr lang="en-GB" dirty="0"/>
              <a:t>herd immunity</a:t>
            </a:r>
          </a:p>
          <a:p>
            <a:pPr eaLnBrk="1" hangingPunct="1">
              <a:defRPr/>
            </a:pPr>
            <a:r>
              <a:rPr lang="en-GB" dirty="0">
                <a:ea typeface="+mn-ea"/>
                <a:cs typeface="+mn-cs"/>
              </a:rPr>
              <a:t>Methods</a:t>
            </a:r>
          </a:p>
          <a:p>
            <a:pPr lvl="1" eaLnBrk="1" hangingPunct="1">
              <a:defRPr/>
            </a:pPr>
            <a:r>
              <a:rPr lang="en-GB" dirty="0"/>
              <a:t>time plot</a:t>
            </a:r>
          </a:p>
          <a:p>
            <a:pPr lvl="1" eaLnBrk="1" hangingPunct="1">
              <a:defRPr/>
            </a:pPr>
            <a:r>
              <a:rPr lang="en-GB" dirty="0"/>
              <a:t>phase portrait</a:t>
            </a:r>
          </a:p>
        </p:txBody>
      </p:sp>
      <p:pic>
        <p:nvPicPr>
          <p:cNvPr id="30724" name="Picture 6" descr="startingscript.pdf">
            <a:extLst>
              <a:ext uri="{FF2B5EF4-FFF2-40B4-BE49-F238E27FC236}">
                <a16:creationId xmlns:a16="http://schemas.microsoft.com/office/drawing/2014/main" id="{44DD2ABB-0A69-4C23-AC06-BAC125A836F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2286000"/>
            <a:ext cx="4724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3D8BACBA-C2DB-4117-A4E4-2B38693712FD}"/>
              </a:ext>
            </a:extLst>
          </p:cNvPr>
          <p:cNvSpPr>
            <a:spLocks noGrp="1" noChangeArrowheads="1"/>
          </p:cNvSpPr>
          <p:nvPr>
            <p:ph type="title"/>
          </p:nvPr>
        </p:nvSpPr>
        <p:spPr/>
        <p:txBody>
          <a:bodyPr/>
          <a:lstStyle/>
          <a:p>
            <a:pPr eaLnBrk="1" hangingPunct="1"/>
            <a:r>
              <a:rPr lang="en-GB" altLang="hu-HU" sz="2800">
                <a:ea typeface="ＭＳ Ｐゴシック" panose="020B0600070205080204" pitchFamily="34" charset="-128"/>
              </a:rPr>
              <a:t>People</a:t>
            </a:r>
          </a:p>
        </p:txBody>
      </p:sp>
      <p:sp>
        <p:nvSpPr>
          <p:cNvPr id="7171" name="Text Box 10">
            <a:extLst>
              <a:ext uri="{FF2B5EF4-FFF2-40B4-BE49-F238E27FC236}">
                <a16:creationId xmlns:a16="http://schemas.microsoft.com/office/drawing/2014/main" id="{D90F51FB-6C28-44E7-A0D3-138B25229B71}"/>
              </a:ext>
            </a:extLst>
          </p:cNvPr>
          <p:cNvSpPr txBox="1">
            <a:spLocks noChangeArrowheads="1"/>
          </p:cNvSpPr>
          <p:nvPr/>
        </p:nvSpPr>
        <p:spPr bwMode="auto">
          <a:xfrm>
            <a:off x="2362200" y="1676400"/>
            <a:ext cx="3352800"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anose="05000000000000000000" pitchFamily="2" charset="2"/>
              <a:buChar char="l"/>
              <a:defRPr sz="2400">
                <a:solidFill>
                  <a:schemeClr val="tx1"/>
                </a:solidFill>
                <a:latin typeface="Garamond" panose="02020404030301010803" pitchFamily="18" charset="0"/>
                <a:ea typeface="ＭＳ Ｐゴシック" panose="020B0600070205080204" pitchFamily="34" charset="-128"/>
              </a:defRPr>
            </a:lvl1pPr>
            <a:lvl2pPr marL="37931725" indent="-37474525">
              <a:spcBef>
                <a:spcPct val="20000"/>
              </a:spcBef>
              <a:buClr>
                <a:schemeClr val="accent2"/>
              </a:buClr>
              <a:buSzPct val="80000"/>
              <a:buFont typeface="Wingdings" panose="05000000000000000000" pitchFamily="2" charset="2"/>
              <a:buBlip>
                <a:blip r:embed="rId3"/>
              </a:buBlip>
              <a:defRPr sz="2000">
                <a:solidFill>
                  <a:schemeClr val="tx1"/>
                </a:solidFill>
                <a:latin typeface="Garamond" panose="02020404030301010803" pitchFamily="18" charset="0"/>
                <a:ea typeface="ＭＳ Ｐゴシック" panose="020B0600070205080204" pitchFamily="34" charset="-128"/>
              </a:defRPr>
            </a:lvl2pPr>
            <a:lvl3pPr marL="1304925" indent="-395288">
              <a:spcBef>
                <a:spcPct val="20000"/>
              </a:spcBef>
              <a:buClr>
                <a:schemeClr val="accent2"/>
              </a:buClr>
              <a:buSzPct val="50000"/>
              <a:buFont typeface="Wingdings" panose="05000000000000000000" pitchFamily="2" charset="2"/>
              <a:buChar char="l"/>
              <a:defRPr sz="2400">
                <a:solidFill>
                  <a:schemeClr val="tx1"/>
                </a:solidFill>
                <a:latin typeface="Garamond" panose="02020404030301010803" pitchFamily="18" charset="0"/>
                <a:ea typeface="ＭＳ Ｐゴシック" panose="020B0600070205080204" pitchFamily="34" charset="-128"/>
              </a:defRPr>
            </a:lvl3pPr>
            <a:lvl4pPr marL="1693863" indent="-387350">
              <a:spcBef>
                <a:spcPct val="20000"/>
              </a:spcBef>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4pPr>
            <a:lvl5pPr marL="2093913" indent="-398463">
              <a:spcBef>
                <a:spcPct val="25000"/>
              </a:spcBef>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5pPr>
            <a:lvl6pPr marL="2551113" indent="-398463" eaLnBrk="0" fontAlgn="base" hangingPunct="0">
              <a:spcBef>
                <a:spcPct val="25000"/>
              </a:spcBef>
              <a:spcAft>
                <a:spcPct val="0"/>
              </a:spcAft>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6pPr>
            <a:lvl7pPr marL="3008313" indent="-398463" eaLnBrk="0" fontAlgn="base" hangingPunct="0">
              <a:spcBef>
                <a:spcPct val="25000"/>
              </a:spcBef>
              <a:spcAft>
                <a:spcPct val="0"/>
              </a:spcAft>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7pPr>
            <a:lvl8pPr marL="3465513" indent="-398463" eaLnBrk="0" fontAlgn="base" hangingPunct="0">
              <a:spcBef>
                <a:spcPct val="25000"/>
              </a:spcBef>
              <a:spcAft>
                <a:spcPct val="0"/>
              </a:spcAft>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8pPr>
            <a:lvl9pPr marL="3922713" indent="-398463" eaLnBrk="0" fontAlgn="base" hangingPunct="0">
              <a:spcBef>
                <a:spcPct val="25000"/>
              </a:spcBef>
              <a:spcAft>
                <a:spcPct val="0"/>
              </a:spcAft>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9pPr>
          </a:lstStyle>
          <a:p>
            <a:pPr eaLnBrk="1" hangingPunct="1">
              <a:spcBef>
                <a:spcPct val="50000"/>
              </a:spcBef>
              <a:buClrTx/>
              <a:buSzTx/>
              <a:buFontTx/>
              <a:buNone/>
            </a:pPr>
            <a:r>
              <a:rPr lang="en-GB" altLang="hu-HU" sz="1600">
                <a:latin typeface="Verdana" panose="020B0604030504040204" pitchFamily="34" charset="0"/>
              </a:rPr>
              <a:t>Prof. Sebastian Bonhoeffer</a:t>
            </a:r>
          </a:p>
          <a:p>
            <a:pPr eaLnBrk="1" hangingPunct="1">
              <a:spcBef>
                <a:spcPct val="50000"/>
              </a:spcBef>
              <a:buClrTx/>
              <a:buSzTx/>
              <a:buFontTx/>
              <a:buNone/>
            </a:pPr>
            <a:r>
              <a:rPr lang="en-GB" altLang="hu-HU" sz="1600">
                <a:latin typeface="Verdana" panose="020B0604030504040204" pitchFamily="34" charset="0"/>
              </a:rPr>
              <a:t>Course Director</a:t>
            </a:r>
          </a:p>
        </p:txBody>
      </p:sp>
      <p:sp>
        <p:nvSpPr>
          <p:cNvPr id="7172" name="Text Box 11">
            <a:extLst>
              <a:ext uri="{FF2B5EF4-FFF2-40B4-BE49-F238E27FC236}">
                <a16:creationId xmlns:a16="http://schemas.microsoft.com/office/drawing/2014/main" id="{2F6C6BB1-DF85-4F26-890C-2D71C612AD7A}"/>
              </a:ext>
            </a:extLst>
          </p:cNvPr>
          <p:cNvSpPr txBox="1">
            <a:spLocks noChangeArrowheads="1"/>
          </p:cNvSpPr>
          <p:nvPr/>
        </p:nvSpPr>
        <p:spPr bwMode="auto">
          <a:xfrm>
            <a:off x="4191000" y="2954338"/>
            <a:ext cx="2819400"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anose="05000000000000000000" pitchFamily="2" charset="2"/>
              <a:buChar char="l"/>
              <a:defRPr sz="2400">
                <a:solidFill>
                  <a:schemeClr val="tx1"/>
                </a:solidFill>
                <a:latin typeface="Garamond" panose="02020404030301010803" pitchFamily="18" charset="0"/>
                <a:ea typeface="ＭＳ Ｐゴシック" panose="020B0600070205080204" pitchFamily="34" charset="-128"/>
              </a:defRPr>
            </a:lvl1pPr>
            <a:lvl2pPr marL="37931725" indent="-37474525">
              <a:spcBef>
                <a:spcPct val="20000"/>
              </a:spcBef>
              <a:buClr>
                <a:schemeClr val="accent2"/>
              </a:buClr>
              <a:buSzPct val="80000"/>
              <a:buFont typeface="Wingdings" panose="05000000000000000000" pitchFamily="2" charset="2"/>
              <a:buBlip>
                <a:blip r:embed="rId3"/>
              </a:buBlip>
              <a:defRPr sz="2000">
                <a:solidFill>
                  <a:schemeClr val="tx1"/>
                </a:solidFill>
                <a:latin typeface="Garamond" panose="02020404030301010803" pitchFamily="18" charset="0"/>
                <a:ea typeface="ＭＳ Ｐゴシック" panose="020B0600070205080204" pitchFamily="34" charset="-128"/>
              </a:defRPr>
            </a:lvl2pPr>
            <a:lvl3pPr marL="1304925" indent="-395288">
              <a:spcBef>
                <a:spcPct val="20000"/>
              </a:spcBef>
              <a:buClr>
                <a:schemeClr val="accent2"/>
              </a:buClr>
              <a:buSzPct val="50000"/>
              <a:buFont typeface="Wingdings" panose="05000000000000000000" pitchFamily="2" charset="2"/>
              <a:buChar char="l"/>
              <a:defRPr sz="2400">
                <a:solidFill>
                  <a:schemeClr val="tx1"/>
                </a:solidFill>
                <a:latin typeface="Garamond" panose="02020404030301010803" pitchFamily="18" charset="0"/>
                <a:ea typeface="ＭＳ Ｐゴシック" panose="020B0600070205080204" pitchFamily="34" charset="-128"/>
              </a:defRPr>
            </a:lvl3pPr>
            <a:lvl4pPr marL="1693863" indent="-387350">
              <a:spcBef>
                <a:spcPct val="20000"/>
              </a:spcBef>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4pPr>
            <a:lvl5pPr marL="2093913" indent="-398463">
              <a:spcBef>
                <a:spcPct val="25000"/>
              </a:spcBef>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5pPr>
            <a:lvl6pPr marL="2551113" indent="-398463" eaLnBrk="0" fontAlgn="base" hangingPunct="0">
              <a:spcBef>
                <a:spcPct val="25000"/>
              </a:spcBef>
              <a:spcAft>
                <a:spcPct val="0"/>
              </a:spcAft>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6pPr>
            <a:lvl7pPr marL="3008313" indent="-398463" eaLnBrk="0" fontAlgn="base" hangingPunct="0">
              <a:spcBef>
                <a:spcPct val="25000"/>
              </a:spcBef>
              <a:spcAft>
                <a:spcPct val="0"/>
              </a:spcAft>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7pPr>
            <a:lvl8pPr marL="3465513" indent="-398463" eaLnBrk="0" fontAlgn="base" hangingPunct="0">
              <a:spcBef>
                <a:spcPct val="25000"/>
              </a:spcBef>
              <a:spcAft>
                <a:spcPct val="0"/>
              </a:spcAft>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8pPr>
            <a:lvl9pPr marL="3922713" indent="-398463" eaLnBrk="0" fontAlgn="base" hangingPunct="0">
              <a:spcBef>
                <a:spcPct val="25000"/>
              </a:spcBef>
              <a:spcAft>
                <a:spcPct val="0"/>
              </a:spcAft>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9pPr>
          </a:lstStyle>
          <a:p>
            <a:pPr eaLnBrk="1" hangingPunct="1">
              <a:spcBef>
                <a:spcPct val="50000"/>
              </a:spcBef>
              <a:buClrTx/>
              <a:buSzTx/>
              <a:buFontTx/>
              <a:buNone/>
            </a:pPr>
            <a:r>
              <a:rPr lang="en-GB" altLang="hu-HU" sz="1600" dirty="0">
                <a:latin typeface="Verdana" panose="020B0604030504040204" pitchFamily="34" charset="0"/>
              </a:rPr>
              <a:t>Viktor </a:t>
            </a:r>
            <a:r>
              <a:rPr lang="hu-HU" altLang="hu-HU" sz="1600" dirty="0">
                <a:latin typeface="Verdana" panose="020B0604030504040204" pitchFamily="34" charset="0"/>
              </a:rPr>
              <a:t>Müller</a:t>
            </a:r>
          </a:p>
          <a:p>
            <a:pPr eaLnBrk="1" hangingPunct="1">
              <a:spcBef>
                <a:spcPct val="50000"/>
              </a:spcBef>
              <a:buClrTx/>
              <a:buSzTx/>
              <a:buFontTx/>
              <a:buNone/>
            </a:pPr>
            <a:r>
              <a:rPr lang="en-US" altLang="hu-HU" sz="1600" dirty="0">
                <a:latin typeface="Verdana" panose="020B0604030504040204" pitchFamily="34" charset="0"/>
              </a:rPr>
              <a:t>Course Instructor</a:t>
            </a:r>
            <a:endParaRPr lang="en-GB" altLang="hu-HU" sz="1600" dirty="0">
              <a:latin typeface="Verdana" panose="020B0604030504040204" pitchFamily="34" charset="0"/>
            </a:endParaRPr>
          </a:p>
        </p:txBody>
      </p:sp>
      <p:pic>
        <p:nvPicPr>
          <p:cNvPr id="7173" name="Picture 8">
            <a:extLst>
              <a:ext uri="{FF2B5EF4-FFF2-40B4-BE49-F238E27FC236}">
                <a16:creationId xmlns:a16="http://schemas.microsoft.com/office/drawing/2014/main" id="{B81C2A6A-DCF5-4F54-A1C1-E471E02358B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2541588"/>
            <a:ext cx="2138363" cy="210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9">
            <a:extLst>
              <a:ext uri="{FF2B5EF4-FFF2-40B4-BE49-F238E27FC236}">
                <a16:creationId xmlns:a16="http://schemas.microsoft.com/office/drawing/2014/main" id="{F1AFCCE5-78B7-4C84-B4CA-4A84C2BC3E6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1000" y="1447800"/>
            <a:ext cx="1765300"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person smiling for the camera&#10;&#10;Description automatically generated">
            <a:extLst>
              <a:ext uri="{FF2B5EF4-FFF2-40B4-BE49-F238E27FC236}">
                <a16:creationId xmlns:a16="http://schemas.microsoft.com/office/drawing/2014/main" id="{0C8D0CBC-D556-46E9-A90D-6B74472BB8A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93994" y="4407910"/>
            <a:ext cx="2138363" cy="2138363"/>
          </a:xfrm>
          <a:prstGeom prst="rect">
            <a:avLst/>
          </a:prstGeom>
        </p:spPr>
      </p:pic>
      <p:sp>
        <p:nvSpPr>
          <p:cNvPr id="9" name="Text Box 11">
            <a:extLst>
              <a:ext uri="{FF2B5EF4-FFF2-40B4-BE49-F238E27FC236}">
                <a16:creationId xmlns:a16="http://schemas.microsoft.com/office/drawing/2014/main" id="{70008AA9-33B2-4926-912E-C715AE6778C0}"/>
              </a:ext>
            </a:extLst>
          </p:cNvPr>
          <p:cNvSpPr txBox="1">
            <a:spLocks noChangeArrowheads="1"/>
          </p:cNvSpPr>
          <p:nvPr/>
        </p:nvSpPr>
        <p:spPr bwMode="auto">
          <a:xfrm>
            <a:off x="3962400" y="5486400"/>
            <a:ext cx="2819400"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anose="05000000000000000000" pitchFamily="2" charset="2"/>
              <a:buChar char="l"/>
              <a:defRPr sz="2400">
                <a:solidFill>
                  <a:schemeClr val="tx1"/>
                </a:solidFill>
                <a:latin typeface="Garamond" panose="02020404030301010803" pitchFamily="18" charset="0"/>
                <a:ea typeface="ＭＳ Ｐゴシック" panose="020B0600070205080204" pitchFamily="34" charset="-128"/>
              </a:defRPr>
            </a:lvl1pPr>
            <a:lvl2pPr marL="37931725" indent="-37474525">
              <a:spcBef>
                <a:spcPct val="20000"/>
              </a:spcBef>
              <a:buClr>
                <a:schemeClr val="accent2"/>
              </a:buClr>
              <a:buSzPct val="80000"/>
              <a:buFont typeface="Wingdings" panose="05000000000000000000" pitchFamily="2" charset="2"/>
              <a:buBlip>
                <a:blip r:embed="rId3"/>
              </a:buBlip>
              <a:defRPr sz="2000">
                <a:solidFill>
                  <a:schemeClr val="tx1"/>
                </a:solidFill>
                <a:latin typeface="Garamond" panose="02020404030301010803" pitchFamily="18" charset="0"/>
                <a:ea typeface="ＭＳ Ｐゴシック" panose="020B0600070205080204" pitchFamily="34" charset="-128"/>
              </a:defRPr>
            </a:lvl2pPr>
            <a:lvl3pPr marL="1304925" indent="-395288">
              <a:spcBef>
                <a:spcPct val="20000"/>
              </a:spcBef>
              <a:buClr>
                <a:schemeClr val="accent2"/>
              </a:buClr>
              <a:buSzPct val="50000"/>
              <a:buFont typeface="Wingdings" panose="05000000000000000000" pitchFamily="2" charset="2"/>
              <a:buChar char="l"/>
              <a:defRPr sz="2400">
                <a:solidFill>
                  <a:schemeClr val="tx1"/>
                </a:solidFill>
                <a:latin typeface="Garamond" panose="02020404030301010803" pitchFamily="18" charset="0"/>
                <a:ea typeface="ＭＳ Ｐゴシック" panose="020B0600070205080204" pitchFamily="34" charset="-128"/>
              </a:defRPr>
            </a:lvl3pPr>
            <a:lvl4pPr marL="1693863" indent="-387350">
              <a:spcBef>
                <a:spcPct val="20000"/>
              </a:spcBef>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4pPr>
            <a:lvl5pPr marL="2093913" indent="-398463">
              <a:spcBef>
                <a:spcPct val="25000"/>
              </a:spcBef>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5pPr>
            <a:lvl6pPr marL="2551113" indent="-398463" eaLnBrk="0" fontAlgn="base" hangingPunct="0">
              <a:spcBef>
                <a:spcPct val="25000"/>
              </a:spcBef>
              <a:spcAft>
                <a:spcPct val="0"/>
              </a:spcAft>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6pPr>
            <a:lvl7pPr marL="3008313" indent="-398463" eaLnBrk="0" fontAlgn="base" hangingPunct="0">
              <a:spcBef>
                <a:spcPct val="25000"/>
              </a:spcBef>
              <a:spcAft>
                <a:spcPct val="0"/>
              </a:spcAft>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7pPr>
            <a:lvl8pPr marL="3465513" indent="-398463" eaLnBrk="0" fontAlgn="base" hangingPunct="0">
              <a:spcBef>
                <a:spcPct val="25000"/>
              </a:spcBef>
              <a:spcAft>
                <a:spcPct val="0"/>
              </a:spcAft>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8pPr>
            <a:lvl9pPr marL="3922713" indent="-398463" eaLnBrk="0" fontAlgn="base" hangingPunct="0">
              <a:spcBef>
                <a:spcPct val="25000"/>
              </a:spcBef>
              <a:spcAft>
                <a:spcPct val="0"/>
              </a:spcAft>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9pPr>
          </a:lstStyle>
          <a:p>
            <a:pPr eaLnBrk="1" hangingPunct="1">
              <a:spcBef>
                <a:spcPct val="50000"/>
              </a:spcBef>
              <a:buClrTx/>
              <a:buSzTx/>
              <a:buFontTx/>
              <a:buNone/>
            </a:pPr>
            <a:r>
              <a:rPr lang="hu-HU" altLang="hu-HU" sz="1600" dirty="0">
                <a:latin typeface="Verdana" panose="020B0604030504040204" pitchFamily="34" charset="0"/>
              </a:rPr>
              <a:t>Daniel </a:t>
            </a:r>
            <a:r>
              <a:rPr lang="hu-HU" altLang="hu-HU" sz="1600" dirty="0" err="1">
                <a:latin typeface="Verdana" panose="020B0604030504040204" pitchFamily="34" charset="0"/>
              </a:rPr>
              <a:t>Angst</a:t>
            </a:r>
            <a:endParaRPr lang="hu-HU" altLang="hu-HU" sz="1600" dirty="0">
              <a:latin typeface="Verdana" panose="020B0604030504040204" pitchFamily="34" charset="0"/>
            </a:endParaRPr>
          </a:p>
          <a:p>
            <a:pPr eaLnBrk="1" hangingPunct="1">
              <a:spcBef>
                <a:spcPct val="50000"/>
              </a:spcBef>
              <a:buClrTx/>
              <a:buSzTx/>
              <a:buFontTx/>
              <a:buNone/>
            </a:pPr>
            <a:r>
              <a:rPr lang="en-US" altLang="hu-HU" sz="1600" dirty="0">
                <a:latin typeface="Verdana" panose="020B0604030504040204" pitchFamily="34" charset="0"/>
              </a:rPr>
              <a:t>Course Instructor</a:t>
            </a:r>
            <a:endParaRPr lang="en-GB" altLang="hu-HU" sz="1600" dirty="0">
              <a:latin typeface="Verdana" panose="020B060403050404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18AF52A2-40CD-4E60-82AF-12F29667D57B}"/>
              </a:ext>
            </a:extLst>
          </p:cNvPr>
          <p:cNvSpPr>
            <a:spLocks noGrp="1" noChangeArrowheads="1"/>
          </p:cNvSpPr>
          <p:nvPr>
            <p:ph type="title"/>
          </p:nvPr>
        </p:nvSpPr>
        <p:spPr/>
        <p:txBody>
          <a:bodyPr/>
          <a:lstStyle/>
          <a:p>
            <a:pPr eaLnBrk="1" hangingPunct="1"/>
            <a:r>
              <a:rPr lang="en-GB" altLang="hu-HU" sz="2800">
                <a:ea typeface="ＭＳ Ｐゴシック" panose="020B0600070205080204" pitchFamily="34" charset="-128"/>
              </a:rPr>
              <a:t>SIR models of epidemics</a:t>
            </a:r>
          </a:p>
        </p:txBody>
      </p:sp>
      <p:sp>
        <p:nvSpPr>
          <p:cNvPr id="40963" name="Rectangle 3">
            <a:extLst>
              <a:ext uri="{FF2B5EF4-FFF2-40B4-BE49-F238E27FC236}">
                <a16:creationId xmlns:a16="http://schemas.microsoft.com/office/drawing/2014/main" id="{2A3E5045-6EA7-4555-8AA1-DC09FB5972F9}"/>
              </a:ext>
            </a:extLst>
          </p:cNvPr>
          <p:cNvSpPr>
            <a:spLocks noGrp="1" noChangeArrowheads="1"/>
          </p:cNvSpPr>
          <p:nvPr>
            <p:ph type="body" idx="1"/>
          </p:nvPr>
        </p:nvSpPr>
        <p:spPr/>
        <p:txBody>
          <a:bodyPr/>
          <a:lstStyle/>
          <a:p>
            <a:pPr eaLnBrk="1" hangingPunct="1">
              <a:defRPr/>
            </a:pPr>
            <a:r>
              <a:rPr lang="en-GB" dirty="0">
                <a:ea typeface="+mn-ea"/>
                <a:cs typeface="+mn-cs"/>
              </a:rPr>
              <a:t>Questions</a:t>
            </a:r>
          </a:p>
          <a:p>
            <a:pPr lvl="1" eaLnBrk="1" hangingPunct="1">
              <a:defRPr/>
            </a:pPr>
            <a:r>
              <a:rPr lang="en-GB" dirty="0"/>
              <a:t>What are the conditions for the outbreak of an epidemic?</a:t>
            </a:r>
          </a:p>
          <a:p>
            <a:pPr lvl="1" eaLnBrk="1" hangingPunct="1">
              <a:defRPr/>
            </a:pPr>
            <a:r>
              <a:rPr lang="en-GB" dirty="0"/>
              <a:t>What fraction of a population is going to be infected?</a:t>
            </a:r>
          </a:p>
          <a:p>
            <a:pPr lvl="1" eaLnBrk="1" hangingPunct="1">
              <a:defRPr/>
            </a:pPr>
            <a:r>
              <a:rPr lang="en-GB" dirty="0"/>
              <a:t>Can partial vaccination be protective?</a:t>
            </a:r>
          </a:p>
          <a:p>
            <a:pPr lvl="1" eaLnBrk="1" hangingPunct="1">
              <a:defRPr/>
            </a:pPr>
            <a:r>
              <a:rPr lang="en-GB" dirty="0"/>
              <a:t>Model treatment, drug resistance, birth-death dynamics, specific diseases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ABA71AC9-E4DB-4F20-9322-6321E3C6C97B}"/>
              </a:ext>
            </a:extLst>
          </p:cNvPr>
          <p:cNvSpPr>
            <a:spLocks noGrp="1" noChangeArrowheads="1"/>
          </p:cNvSpPr>
          <p:nvPr>
            <p:ph type="title"/>
          </p:nvPr>
        </p:nvSpPr>
        <p:spPr/>
        <p:txBody>
          <a:bodyPr/>
          <a:lstStyle/>
          <a:p>
            <a:pPr eaLnBrk="1" hangingPunct="1"/>
            <a:r>
              <a:rPr lang="en-GB" altLang="hu-HU" sz="2400">
                <a:ea typeface="ＭＳ Ｐゴシック" panose="020B0600070205080204" pitchFamily="34" charset="-128"/>
              </a:rPr>
              <a:t>Stochastic effects on the genetic</a:t>
            </a:r>
            <a:br>
              <a:rPr lang="en-GB" altLang="hu-HU" sz="2400">
                <a:ea typeface="ＭＳ Ｐゴシック" panose="020B0600070205080204" pitchFamily="34" charset="-128"/>
              </a:rPr>
            </a:br>
            <a:r>
              <a:rPr lang="en-GB" altLang="hu-HU" sz="2400">
                <a:ea typeface="ＭＳ Ｐゴシック" panose="020B0600070205080204" pitchFamily="34" charset="-128"/>
              </a:rPr>
              <a:t>structure of populations</a:t>
            </a:r>
          </a:p>
        </p:txBody>
      </p:sp>
      <p:sp>
        <p:nvSpPr>
          <p:cNvPr id="41987" name="Rectangle 3">
            <a:extLst>
              <a:ext uri="{FF2B5EF4-FFF2-40B4-BE49-F238E27FC236}">
                <a16:creationId xmlns:a16="http://schemas.microsoft.com/office/drawing/2014/main" id="{08C4FD9A-5783-475F-ABD2-EA1A276862EA}"/>
              </a:ext>
            </a:extLst>
          </p:cNvPr>
          <p:cNvSpPr>
            <a:spLocks noGrp="1" noChangeArrowheads="1"/>
          </p:cNvSpPr>
          <p:nvPr>
            <p:ph type="body" idx="1"/>
          </p:nvPr>
        </p:nvSpPr>
        <p:spPr>
          <a:xfrm>
            <a:off x="76200" y="990600"/>
            <a:ext cx="8915400" cy="5715000"/>
          </a:xfrm>
        </p:spPr>
        <p:txBody>
          <a:bodyPr/>
          <a:lstStyle/>
          <a:p>
            <a:pPr eaLnBrk="1" hangingPunct="1">
              <a:defRPr/>
            </a:pPr>
            <a:r>
              <a:rPr lang="en-GB" sz="1800" dirty="0">
                <a:ea typeface="+mn-ea"/>
                <a:cs typeface="+mn-cs"/>
              </a:rPr>
              <a:t>Basic problem</a:t>
            </a:r>
          </a:p>
          <a:p>
            <a:pPr lvl="1" eaLnBrk="1" hangingPunct="1">
              <a:defRPr/>
            </a:pPr>
            <a:r>
              <a:rPr lang="en-GB" sz="1800" dirty="0"/>
              <a:t>Genetic drift can destroy variation, counteract selection and build up associations between loci.</a:t>
            </a:r>
          </a:p>
          <a:p>
            <a:pPr eaLnBrk="1" hangingPunct="1">
              <a:defRPr/>
            </a:pPr>
            <a:r>
              <a:rPr lang="en-GB" sz="1800" dirty="0">
                <a:ea typeface="+mn-ea"/>
                <a:cs typeface="+mn-cs"/>
              </a:rPr>
              <a:t>General approach</a:t>
            </a:r>
          </a:p>
          <a:p>
            <a:pPr lvl="1" eaLnBrk="1" hangingPunct="1">
              <a:defRPr/>
            </a:pPr>
            <a:r>
              <a:rPr lang="en-GB" sz="1800" dirty="0"/>
              <a:t>Simple population genetic models with mutation, selection, recombination and random sampling of offspring</a:t>
            </a:r>
          </a:p>
          <a:p>
            <a:pPr eaLnBrk="1" hangingPunct="1">
              <a:defRPr/>
            </a:pPr>
            <a:r>
              <a:rPr lang="en-GB" sz="1800" dirty="0">
                <a:ea typeface="+mn-ea"/>
                <a:cs typeface="+mn-cs"/>
              </a:rPr>
              <a:t>Concepts &amp; methods</a:t>
            </a:r>
          </a:p>
          <a:p>
            <a:pPr lvl="1" eaLnBrk="1" hangingPunct="1">
              <a:defRPr/>
            </a:pPr>
            <a:r>
              <a:rPr lang="en-GB" sz="1800" dirty="0"/>
              <a:t>Iteration of discrete time population genetics model</a:t>
            </a:r>
          </a:p>
          <a:p>
            <a:pPr lvl="1" eaLnBrk="1" hangingPunct="1">
              <a:defRPr/>
            </a:pPr>
            <a:r>
              <a:rPr lang="en-GB" sz="1800" dirty="0"/>
              <a:t>Interplay of selection and drift</a:t>
            </a:r>
          </a:p>
          <a:p>
            <a:pPr lvl="1" eaLnBrk="1" hangingPunct="1">
              <a:defRPr/>
            </a:pPr>
            <a:r>
              <a:rPr lang="en-GB" sz="1800" dirty="0"/>
              <a:t>Benefits of recombination</a:t>
            </a:r>
          </a:p>
          <a:p>
            <a:pPr lvl="1" eaLnBrk="1" hangingPunct="1">
              <a:defRPr/>
            </a:pPr>
            <a:r>
              <a:rPr lang="en-GB" sz="1800" dirty="0"/>
              <a:t>Sampling from binomial/multinomial distribution</a:t>
            </a:r>
          </a:p>
          <a:p>
            <a:pPr eaLnBrk="1" hangingPunct="1">
              <a:defRPr/>
            </a:pPr>
            <a:r>
              <a:rPr lang="en-GB" sz="1800" dirty="0">
                <a:ea typeface="+mn-ea"/>
                <a:cs typeface="+mn-cs"/>
              </a:rPr>
              <a:t>Questions</a:t>
            </a:r>
          </a:p>
          <a:p>
            <a:pPr lvl="1" eaLnBrk="1" hangingPunct="1">
              <a:defRPr/>
            </a:pPr>
            <a:r>
              <a:rPr lang="en-GB" sz="1800" dirty="0"/>
              <a:t>How does drift reduce the diversity that mutation builds up? </a:t>
            </a:r>
          </a:p>
          <a:p>
            <a:pPr lvl="1" eaLnBrk="1" hangingPunct="1">
              <a:defRPr/>
            </a:pPr>
            <a:r>
              <a:rPr lang="en-GB" sz="1800" dirty="0"/>
              <a:t>How does drift affect the elimination of detrimental alleles through selection? </a:t>
            </a:r>
          </a:p>
          <a:p>
            <a:pPr lvl="1" eaLnBrk="1" hangingPunct="1">
              <a:defRPr/>
            </a:pPr>
            <a:r>
              <a:rPr lang="en-GB" sz="1800" dirty="0"/>
              <a:t>How do bottlenecks affect the diversity at neutral and selected loci? </a:t>
            </a:r>
          </a:p>
          <a:p>
            <a:pPr lvl="1" eaLnBrk="1" hangingPunct="1">
              <a:defRPr/>
            </a:pPr>
            <a:r>
              <a:rPr lang="en-GB" sz="1800" dirty="0"/>
              <a:t>What do effective population sizes tell about the magnitude of stochastic effects?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12E47D08-D97A-491E-8271-FC9BF073E44E}"/>
              </a:ext>
            </a:extLst>
          </p:cNvPr>
          <p:cNvSpPr>
            <a:spLocks noGrp="1" noChangeArrowheads="1"/>
          </p:cNvSpPr>
          <p:nvPr>
            <p:ph type="title"/>
          </p:nvPr>
        </p:nvSpPr>
        <p:spPr/>
        <p:txBody>
          <a:bodyPr/>
          <a:lstStyle/>
          <a:p>
            <a:pPr eaLnBrk="1" hangingPunct="1"/>
            <a:r>
              <a:rPr lang="en-GB" altLang="hu-HU" sz="2400">
                <a:ea typeface="ＭＳ Ｐゴシック" panose="020B0600070205080204" pitchFamily="34" charset="-128"/>
              </a:rPr>
              <a:t>Within-host HIV dynamics #1:</a:t>
            </a:r>
            <a:br>
              <a:rPr lang="en-GB" altLang="hu-HU" sz="2400">
                <a:ea typeface="ＭＳ Ｐゴシック" panose="020B0600070205080204" pitchFamily="34" charset="-128"/>
              </a:rPr>
            </a:br>
            <a:r>
              <a:rPr lang="en-GB" altLang="hu-HU" sz="2400">
                <a:ea typeface="ＭＳ Ｐゴシック" panose="020B0600070205080204" pitchFamily="34" charset="-128"/>
              </a:rPr>
              <a:t>estimation of parameters</a:t>
            </a:r>
          </a:p>
        </p:txBody>
      </p:sp>
      <p:sp>
        <p:nvSpPr>
          <p:cNvPr id="43011" name="Rectangle 3">
            <a:extLst>
              <a:ext uri="{FF2B5EF4-FFF2-40B4-BE49-F238E27FC236}">
                <a16:creationId xmlns:a16="http://schemas.microsoft.com/office/drawing/2014/main" id="{913594CC-A369-4A3B-8E62-64A50532BDEA}"/>
              </a:ext>
            </a:extLst>
          </p:cNvPr>
          <p:cNvSpPr>
            <a:spLocks noGrp="1" noChangeArrowheads="1"/>
          </p:cNvSpPr>
          <p:nvPr>
            <p:ph type="body" idx="1"/>
          </p:nvPr>
        </p:nvSpPr>
        <p:spPr>
          <a:xfrm>
            <a:off x="566738" y="1066800"/>
            <a:ext cx="8043862" cy="2590800"/>
          </a:xfrm>
        </p:spPr>
        <p:txBody>
          <a:bodyPr/>
          <a:lstStyle/>
          <a:p>
            <a:pPr eaLnBrk="1" hangingPunct="1">
              <a:defRPr/>
            </a:pPr>
            <a:r>
              <a:rPr lang="en-GB" dirty="0">
                <a:ea typeface="+mn-ea"/>
                <a:cs typeface="+mn-cs"/>
              </a:rPr>
              <a:t>Basic problem</a:t>
            </a:r>
          </a:p>
          <a:p>
            <a:pPr lvl="1" eaLnBrk="1" hangingPunct="1">
              <a:defRPr/>
            </a:pPr>
            <a:r>
              <a:rPr lang="en-GB" dirty="0"/>
              <a:t>The apparent latency of HIV infection conceals a highly dynamic steady state. Perturbation by drug treatment reveals the dynamics.</a:t>
            </a:r>
          </a:p>
          <a:p>
            <a:pPr eaLnBrk="1" hangingPunct="1">
              <a:defRPr/>
            </a:pPr>
            <a:r>
              <a:rPr lang="en-GB" dirty="0">
                <a:ea typeface="+mn-ea"/>
                <a:cs typeface="+mn-cs"/>
              </a:rPr>
              <a:t>General approach</a:t>
            </a:r>
          </a:p>
          <a:p>
            <a:pPr lvl="1" eaLnBrk="1" hangingPunct="1">
              <a:defRPr/>
            </a:pPr>
            <a:r>
              <a:rPr lang="en-GB" dirty="0"/>
              <a:t>Estimation of decay parameters by fitting simple ODE models to real and simulated treatment data.</a:t>
            </a:r>
          </a:p>
        </p:txBody>
      </p:sp>
      <p:pic>
        <p:nvPicPr>
          <p:cNvPr id="33796" name="Picture 3">
            <a:extLst>
              <a:ext uri="{FF2B5EF4-FFF2-40B4-BE49-F238E27FC236}">
                <a16:creationId xmlns:a16="http://schemas.microsoft.com/office/drawing/2014/main" id="{0E9C8B7C-E750-443D-9A4E-B822D7E7CB0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3886200"/>
            <a:ext cx="3505200" cy="272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104AA3D1-CC5C-4AC4-82B6-CF52D6E13396}"/>
              </a:ext>
            </a:extLst>
          </p:cNvPr>
          <p:cNvSpPr>
            <a:spLocks noGrp="1" noChangeArrowheads="1"/>
          </p:cNvSpPr>
          <p:nvPr>
            <p:ph type="title"/>
          </p:nvPr>
        </p:nvSpPr>
        <p:spPr/>
        <p:txBody>
          <a:bodyPr/>
          <a:lstStyle/>
          <a:p>
            <a:pPr eaLnBrk="1" hangingPunct="1"/>
            <a:r>
              <a:rPr lang="en-GB" altLang="hu-HU" sz="2400">
                <a:ea typeface="ＭＳ Ｐゴシック" panose="020B0600070205080204" pitchFamily="34" charset="-128"/>
              </a:rPr>
              <a:t>Within-host HIV dynamics #1:</a:t>
            </a:r>
            <a:br>
              <a:rPr lang="en-GB" altLang="hu-HU" sz="2400">
                <a:ea typeface="ＭＳ Ｐゴシック" panose="020B0600070205080204" pitchFamily="34" charset="-128"/>
              </a:rPr>
            </a:br>
            <a:r>
              <a:rPr lang="en-GB" altLang="hu-HU" sz="2400">
                <a:ea typeface="ＭＳ Ｐゴシック" panose="020B0600070205080204" pitchFamily="34" charset="-128"/>
              </a:rPr>
              <a:t>estimation of parameters</a:t>
            </a:r>
          </a:p>
        </p:txBody>
      </p:sp>
      <p:sp>
        <p:nvSpPr>
          <p:cNvPr id="44035" name="Rectangle 3">
            <a:extLst>
              <a:ext uri="{FF2B5EF4-FFF2-40B4-BE49-F238E27FC236}">
                <a16:creationId xmlns:a16="http://schemas.microsoft.com/office/drawing/2014/main" id="{59CCBEE7-08A5-4E21-91EE-4722596896CC}"/>
              </a:ext>
            </a:extLst>
          </p:cNvPr>
          <p:cNvSpPr>
            <a:spLocks noGrp="1" noChangeArrowheads="1"/>
          </p:cNvSpPr>
          <p:nvPr>
            <p:ph type="body" idx="1"/>
          </p:nvPr>
        </p:nvSpPr>
        <p:spPr/>
        <p:txBody>
          <a:bodyPr/>
          <a:lstStyle/>
          <a:p>
            <a:pPr eaLnBrk="1" hangingPunct="1">
              <a:buFont typeface="Wingdings" pitchFamily="4" charset="2"/>
              <a:buChar char="l"/>
              <a:defRPr/>
            </a:pPr>
            <a:r>
              <a:rPr lang="en-GB" altLang="hu-HU">
                <a:ea typeface="ＭＳ Ｐゴシック" pitchFamily="4" charset="-128"/>
              </a:rPr>
              <a:t>Concepts &amp; methods</a:t>
            </a:r>
          </a:p>
          <a:p>
            <a:pPr lvl="1" eaLnBrk="1" hangingPunct="1">
              <a:buFont typeface="Wingdings" pitchFamily="4" charset="2"/>
              <a:buBlip>
                <a:blip r:embed="rId3"/>
              </a:buBlip>
              <a:defRPr/>
            </a:pPr>
            <a:r>
              <a:rPr lang="en-GB" altLang="hu-HU">
                <a:ea typeface="ＭＳ Ｐゴシック" pitchFamily="4" charset="-128"/>
              </a:rPr>
              <a:t>Model fitting – Parameter estimation by non-linear minimization.</a:t>
            </a:r>
          </a:p>
          <a:p>
            <a:pPr lvl="1" eaLnBrk="1" hangingPunct="1">
              <a:buFont typeface="Wingdings" pitchFamily="4" charset="2"/>
              <a:buBlip>
                <a:blip r:embed="rId3"/>
              </a:buBlip>
              <a:defRPr/>
            </a:pPr>
            <a:r>
              <a:rPr lang="en-GB" altLang="hu-HU">
                <a:ea typeface="ＭＳ Ｐゴシック" pitchFamily="4" charset="-128"/>
              </a:rPr>
              <a:t>Lesson: no such thing as an “objective” estimate.</a:t>
            </a:r>
          </a:p>
          <a:p>
            <a:pPr lvl="1" eaLnBrk="1" hangingPunct="1">
              <a:buFont typeface="Wingdings" pitchFamily="4" charset="2"/>
              <a:buBlip>
                <a:blip r:embed="rId3"/>
              </a:buBlip>
              <a:defRPr/>
            </a:pPr>
            <a:r>
              <a:rPr lang="en-GB" altLang="hu-HU">
                <a:ea typeface="ＭＳ Ｐゴシック" pitchFamily="4" charset="-128"/>
              </a:rPr>
              <a:t>Numerical simulation of ODEs.</a:t>
            </a:r>
          </a:p>
          <a:p>
            <a:pPr eaLnBrk="1" hangingPunct="1">
              <a:buFont typeface="Wingdings" pitchFamily="4" charset="2"/>
              <a:buChar char="l"/>
              <a:defRPr/>
            </a:pPr>
            <a:endParaRPr lang="en-GB" altLang="hu-HU">
              <a:ea typeface="ＭＳ Ｐゴシック" pitchFamily="4" charset="-128"/>
            </a:endParaRPr>
          </a:p>
          <a:p>
            <a:pPr eaLnBrk="1" hangingPunct="1">
              <a:buFont typeface="Wingdings" pitchFamily="4" charset="2"/>
              <a:buChar char="l"/>
              <a:defRPr/>
            </a:pPr>
            <a:r>
              <a:rPr lang="en-GB" altLang="hu-HU">
                <a:ea typeface="ＭＳ Ｐゴシック" pitchFamily="4" charset="-128"/>
              </a:rPr>
              <a:t>Questions</a:t>
            </a:r>
          </a:p>
          <a:p>
            <a:pPr lvl="1" eaLnBrk="1" hangingPunct="1">
              <a:buFont typeface="Wingdings" pitchFamily="4" charset="2"/>
              <a:buBlip>
                <a:blip r:embed="rId3"/>
              </a:buBlip>
              <a:defRPr/>
            </a:pPr>
            <a:r>
              <a:rPr lang="en-GB" altLang="hu-HU">
                <a:ea typeface="ＭＳ Ｐゴシック" pitchFamily="4" charset="-128"/>
              </a:rPr>
              <a:t>What factors influence the quality of parameter estimation?</a:t>
            </a:r>
          </a:p>
          <a:p>
            <a:pPr lvl="1" eaLnBrk="1" hangingPunct="1">
              <a:buFont typeface="Wingdings" pitchFamily="4" charset="2"/>
              <a:buBlip>
                <a:blip r:embed="rId3"/>
              </a:buBlip>
              <a:defRPr/>
            </a:pPr>
            <a:r>
              <a:rPr lang="en-GB" altLang="hu-HU">
                <a:ea typeface="ＭＳ Ｐゴシック" pitchFamily="4" charset="-128"/>
              </a:rPr>
              <a:t>How does random noise (measurement error) affect the estimation?</a:t>
            </a:r>
          </a:p>
          <a:p>
            <a:pPr lvl="1" eaLnBrk="1" hangingPunct="1">
              <a:buFont typeface="Wingdings" pitchFamily="4" charset="2"/>
              <a:buBlip>
                <a:blip r:embed="rId3"/>
              </a:buBlip>
              <a:defRPr/>
            </a:pPr>
            <a:r>
              <a:rPr lang="en-GB" altLang="hu-HU">
                <a:ea typeface="ＭＳ Ｐゴシック" pitchFamily="4" charset="-128"/>
              </a:rPr>
              <a:t>What if treatment is not 100% effective?</a:t>
            </a:r>
          </a:p>
          <a:p>
            <a:pPr lvl="1" eaLnBrk="1" hangingPunct="1">
              <a:buFont typeface="Wingdings" pitchFamily="4" charset="2"/>
              <a:buBlip>
                <a:blip r:embed="rId3"/>
              </a:buBlip>
              <a:defRPr/>
            </a:pPr>
            <a:r>
              <a:rPr lang="en-GB" altLang="hu-HU">
                <a:ea typeface="ＭＳ Ｐゴシック" pitchFamily="4" charset="-128"/>
              </a:rPr>
              <a:t>What is the effect of long-lived virus-producing cells?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3E6DD39F-1E22-4EAC-BC07-A0DFF152D6AC}"/>
              </a:ext>
            </a:extLst>
          </p:cNvPr>
          <p:cNvSpPr>
            <a:spLocks noGrp="1" noChangeArrowheads="1"/>
          </p:cNvSpPr>
          <p:nvPr>
            <p:ph type="title"/>
          </p:nvPr>
        </p:nvSpPr>
        <p:spPr/>
        <p:txBody>
          <a:bodyPr/>
          <a:lstStyle/>
          <a:p>
            <a:pPr eaLnBrk="1" hangingPunct="1"/>
            <a:r>
              <a:rPr lang="en-GB" altLang="hu-HU" sz="2400">
                <a:ea typeface="ＭＳ Ｐゴシック" panose="020B0600070205080204" pitchFamily="34" charset="-128"/>
              </a:rPr>
              <a:t>Within-host HIV dynamics #2:</a:t>
            </a:r>
            <a:br>
              <a:rPr lang="en-GB" altLang="hu-HU" sz="2400">
                <a:ea typeface="ＭＳ Ｐゴシック" panose="020B0600070205080204" pitchFamily="34" charset="-128"/>
              </a:rPr>
            </a:br>
            <a:r>
              <a:rPr lang="en-GB" altLang="hu-HU" sz="2400">
                <a:ea typeface="ＭＳ Ｐゴシック" panose="020B0600070205080204" pitchFamily="34" charset="-128"/>
              </a:rPr>
              <a:t>the emergence of drug resistance</a:t>
            </a:r>
          </a:p>
        </p:txBody>
      </p:sp>
      <p:sp>
        <p:nvSpPr>
          <p:cNvPr id="45059" name="Rectangle 3">
            <a:extLst>
              <a:ext uri="{FF2B5EF4-FFF2-40B4-BE49-F238E27FC236}">
                <a16:creationId xmlns:a16="http://schemas.microsoft.com/office/drawing/2014/main" id="{F7081163-8A22-4598-A308-63D0F059F8FD}"/>
              </a:ext>
            </a:extLst>
          </p:cNvPr>
          <p:cNvSpPr>
            <a:spLocks noGrp="1" noChangeArrowheads="1"/>
          </p:cNvSpPr>
          <p:nvPr>
            <p:ph type="body" idx="1"/>
          </p:nvPr>
        </p:nvSpPr>
        <p:spPr>
          <a:xfrm>
            <a:off x="566738" y="1219200"/>
            <a:ext cx="8043862" cy="2209800"/>
          </a:xfrm>
        </p:spPr>
        <p:txBody>
          <a:bodyPr/>
          <a:lstStyle/>
          <a:p>
            <a:pPr eaLnBrk="1" hangingPunct="1">
              <a:defRPr/>
            </a:pPr>
            <a:r>
              <a:rPr lang="en-GB">
                <a:ea typeface="+mn-ea"/>
                <a:cs typeface="+mn-cs"/>
              </a:rPr>
              <a:t>Basic problem</a:t>
            </a:r>
          </a:p>
          <a:p>
            <a:pPr lvl="1" eaLnBrk="1" hangingPunct="1">
              <a:defRPr/>
            </a:pPr>
            <a:r>
              <a:rPr lang="en-GB"/>
              <a:t>Mutations in the enzymes of HIV can render the virus resistant to drugs.</a:t>
            </a:r>
          </a:p>
          <a:p>
            <a:pPr eaLnBrk="1" hangingPunct="1">
              <a:defRPr/>
            </a:pPr>
            <a:r>
              <a:rPr lang="en-GB">
                <a:ea typeface="+mn-ea"/>
                <a:cs typeface="+mn-cs"/>
              </a:rPr>
              <a:t>General approach</a:t>
            </a:r>
          </a:p>
          <a:p>
            <a:pPr lvl="1" eaLnBrk="1" hangingPunct="1">
              <a:defRPr/>
            </a:pPr>
            <a:r>
              <a:rPr lang="en-GB"/>
              <a:t>ODE models to simulate wild-type and mutant virus.</a:t>
            </a:r>
          </a:p>
        </p:txBody>
      </p:sp>
      <p:pic>
        <p:nvPicPr>
          <p:cNvPr id="35844" name="Picture 5">
            <a:extLst>
              <a:ext uri="{FF2B5EF4-FFF2-40B4-BE49-F238E27FC236}">
                <a16:creationId xmlns:a16="http://schemas.microsoft.com/office/drawing/2014/main" id="{ABD01238-B0AD-40B2-9CD0-A972A699961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3835400"/>
            <a:ext cx="22225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6" descr="timecourse.pdf">
            <a:extLst>
              <a:ext uri="{FF2B5EF4-FFF2-40B4-BE49-F238E27FC236}">
                <a16:creationId xmlns:a16="http://schemas.microsoft.com/office/drawing/2014/main" id="{6D001DBC-DBAE-413C-8739-955FFD55849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43840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202FB254-F26F-49E4-A972-416D34EBF855}"/>
              </a:ext>
            </a:extLst>
          </p:cNvPr>
          <p:cNvSpPr>
            <a:spLocks noGrp="1" noChangeArrowheads="1"/>
          </p:cNvSpPr>
          <p:nvPr>
            <p:ph type="title"/>
          </p:nvPr>
        </p:nvSpPr>
        <p:spPr/>
        <p:txBody>
          <a:bodyPr/>
          <a:lstStyle/>
          <a:p>
            <a:pPr eaLnBrk="1" hangingPunct="1"/>
            <a:r>
              <a:rPr lang="en-GB" altLang="hu-HU" sz="2400">
                <a:ea typeface="ＭＳ Ｐゴシック" panose="020B0600070205080204" pitchFamily="34" charset="-128"/>
              </a:rPr>
              <a:t>Within-host HIV dynamics #2:</a:t>
            </a:r>
            <a:br>
              <a:rPr lang="en-GB" altLang="hu-HU" sz="2400">
                <a:ea typeface="ＭＳ Ｐゴシック" panose="020B0600070205080204" pitchFamily="34" charset="-128"/>
              </a:rPr>
            </a:br>
            <a:r>
              <a:rPr lang="en-GB" altLang="hu-HU" sz="2400">
                <a:ea typeface="ＭＳ Ｐゴシック" panose="020B0600070205080204" pitchFamily="34" charset="-128"/>
              </a:rPr>
              <a:t>the emergence of drug resistance</a:t>
            </a:r>
          </a:p>
        </p:txBody>
      </p:sp>
      <p:sp>
        <p:nvSpPr>
          <p:cNvPr id="46083" name="Rectangle 3">
            <a:extLst>
              <a:ext uri="{FF2B5EF4-FFF2-40B4-BE49-F238E27FC236}">
                <a16:creationId xmlns:a16="http://schemas.microsoft.com/office/drawing/2014/main" id="{CEDC53C3-5600-42EB-B136-EAA19178B5FF}"/>
              </a:ext>
            </a:extLst>
          </p:cNvPr>
          <p:cNvSpPr>
            <a:spLocks noGrp="1" noChangeArrowheads="1"/>
          </p:cNvSpPr>
          <p:nvPr>
            <p:ph type="body" idx="1"/>
          </p:nvPr>
        </p:nvSpPr>
        <p:spPr>
          <a:xfrm>
            <a:off x="566738" y="1371600"/>
            <a:ext cx="8043862" cy="5181600"/>
          </a:xfrm>
        </p:spPr>
        <p:txBody>
          <a:bodyPr/>
          <a:lstStyle/>
          <a:p>
            <a:pPr eaLnBrk="1" hangingPunct="1">
              <a:defRPr/>
            </a:pPr>
            <a:r>
              <a:rPr lang="en-GB" dirty="0">
                <a:ea typeface="+mn-ea"/>
                <a:cs typeface="+mn-cs"/>
              </a:rPr>
              <a:t>Concepts &amp; methods</a:t>
            </a:r>
          </a:p>
          <a:p>
            <a:pPr lvl="1" eaLnBrk="1" hangingPunct="1">
              <a:defRPr/>
            </a:pPr>
            <a:r>
              <a:rPr lang="en-GB" dirty="0"/>
              <a:t>Numerical simulation of </a:t>
            </a:r>
            <a:r>
              <a:rPr lang="en-GB" dirty="0" err="1"/>
              <a:t>ODEs</a:t>
            </a:r>
            <a:endParaRPr lang="en-GB" dirty="0"/>
          </a:p>
          <a:p>
            <a:pPr lvl="1" eaLnBrk="1" hangingPunct="1">
              <a:defRPr/>
            </a:pPr>
            <a:r>
              <a:rPr lang="en-GB" dirty="0"/>
              <a:t>Mutation-selection equilibrium</a:t>
            </a:r>
          </a:p>
          <a:p>
            <a:pPr eaLnBrk="1" hangingPunct="1">
              <a:defRPr/>
            </a:pPr>
            <a:r>
              <a:rPr lang="en-GB" dirty="0">
                <a:ea typeface="+mn-ea"/>
                <a:cs typeface="+mn-cs"/>
              </a:rPr>
              <a:t>Questions</a:t>
            </a:r>
          </a:p>
          <a:p>
            <a:pPr lvl="1" eaLnBrk="1" hangingPunct="1">
              <a:defRPr/>
            </a:pPr>
            <a:r>
              <a:rPr lang="en-GB" dirty="0"/>
              <a:t>What are the conditions for the emergence of drug resistance?</a:t>
            </a:r>
          </a:p>
          <a:p>
            <a:pPr lvl="1" eaLnBrk="1" hangingPunct="1">
              <a:defRPr/>
            </a:pPr>
            <a:r>
              <a:rPr lang="en-GB" dirty="0"/>
              <a:t>How does the efficacy of the drugs affect the time to the emergence of resistance? </a:t>
            </a:r>
          </a:p>
          <a:p>
            <a:pPr lvl="1" eaLnBrk="1" hangingPunct="1">
              <a:defRPr/>
            </a:pPr>
            <a:r>
              <a:rPr lang="en-GB" dirty="0"/>
              <a:t>Resistance mutations can exist in a mutation-selection equilibrium even before treatment: how does this affect the emergence of resistance under therapy? </a:t>
            </a:r>
          </a:p>
          <a:p>
            <a:pPr lvl="1" eaLnBrk="1" hangingPunct="1">
              <a:defRPr/>
            </a:pPr>
            <a:r>
              <a:rPr lang="en-GB" dirty="0"/>
              <a:t>What is the advantage of administering a combination of different drugs? </a:t>
            </a:r>
          </a:p>
          <a:p>
            <a:pPr lvl="1" eaLnBrk="1" hangingPunct="1">
              <a:defRPr/>
            </a:pPr>
            <a:r>
              <a:rPr lang="en-GB" dirty="0"/>
              <a:t>Devise optimal treatment strategy</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2EC367F0-9BF9-496E-8BC0-5638BD48D339}"/>
              </a:ext>
            </a:extLst>
          </p:cNvPr>
          <p:cNvSpPr>
            <a:spLocks noGrp="1" noChangeArrowheads="1"/>
          </p:cNvSpPr>
          <p:nvPr>
            <p:ph type="ctrTitle"/>
          </p:nvPr>
        </p:nvSpPr>
        <p:spPr/>
        <p:txBody>
          <a:bodyPr/>
          <a:lstStyle/>
          <a:p>
            <a:pPr eaLnBrk="1" hangingPunct="1"/>
            <a:r>
              <a:rPr lang="en-GB" altLang="hu-HU" sz="3200">
                <a:ea typeface="ＭＳ Ｐゴシック" panose="020B0600070205080204" pitchFamily="34" charset="-128"/>
              </a:rPr>
              <a:t>Modelling Course in Population and Evolutionary Biology</a:t>
            </a:r>
          </a:p>
        </p:txBody>
      </p:sp>
      <p:sp>
        <p:nvSpPr>
          <p:cNvPr id="5123" name="Rectangle 3">
            <a:extLst>
              <a:ext uri="{FF2B5EF4-FFF2-40B4-BE49-F238E27FC236}">
                <a16:creationId xmlns:a16="http://schemas.microsoft.com/office/drawing/2014/main" id="{EC67030F-5365-4A2D-8632-766EE4B7C837}"/>
              </a:ext>
            </a:extLst>
          </p:cNvPr>
          <p:cNvSpPr>
            <a:spLocks noGrp="1" noChangeArrowheads="1"/>
          </p:cNvSpPr>
          <p:nvPr>
            <p:ph type="subTitle" idx="1"/>
          </p:nvPr>
        </p:nvSpPr>
        <p:spPr>
          <a:xfrm>
            <a:off x="6858000" y="5867400"/>
            <a:ext cx="1828800" cy="914400"/>
          </a:xfrm>
        </p:spPr>
        <p:txBody>
          <a:bodyPr/>
          <a:lstStyle/>
          <a:p>
            <a:pPr eaLnBrk="1" hangingPunct="1"/>
            <a:endParaRPr lang="en-US" altLang="hu-HU" sz="2000" b="1" dirty="0">
              <a:ea typeface="ＭＳ Ｐゴシック" panose="020B0600070205080204" pitchFamily="34" charset="-128"/>
            </a:endParaRPr>
          </a:p>
          <a:p>
            <a:pPr eaLnBrk="1" hangingPunct="1"/>
            <a:r>
              <a:rPr lang="en-US" altLang="hu-HU" sz="2000" b="1" dirty="0">
                <a:ea typeface="ＭＳ Ｐゴシック" panose="020B0600070205080204" pitchFamily="34" charset="-128"/>
              </a:rPr>
              <a:t>5</a:t>
            </a:r>
            <a:r>
              <a:rPr lang="hu-HU" altLang="hu-HU" sz="2000" b="1" dirty="0">
                <a:ea typeface="ＭＳ Ｐゴシック" panose="020B0600070205080204" pitchFamily="34" charset="-128"/>
              </a:rPr>
              <a:t>-1</a:t>
            </a:r>
            <a:r>
              <a:rPr lang="en-US" altLang="hu-HU" sz="2000" b="1" dirty="0">
                <a:ea typeface="ＭＳ Ｐゴシック" panose="020B0600070205080204" pitchFamily="34" charset="-128"/>
              </a:rPr>
              <a:t>6 June 20</a:t>
            </a:r>
            <a:r>
              <a:rPr lang="hu-HU" altLang="hu-HU" sz="2000" b="1" dirty="0">
                <a:ea typeface="ＭＳ Ｐゴシック" panose="020B0600070205080204" pitchFamily="34" charset="-128"/>
              </a:rPr>
              <a:t>2</a:t>
            </a:r>
            <a:r>
              <a:rPr lang="en-US" altLang="hu-HU" sz="2000" b="1" dirty="0">
                <a:ea typeface="ＭＳ Ｐゴシック" panose="020B0600070205080204" pitchFamily="34" charset="-128"/>
              </a:rPr>
              <a:t>3</a:t>
            </a:r>
            <a:endParaRPr lang="en-GB" altLang="hu-HU" sz="2000" b="1" dirty="0">
              <a:ea typeface="ＭＳ Ｐゴシック" panose="020B0600070205080204" pitchFamily="34" charset="-128"/>
            </a:endParaRPr>
          </a:p>
        </p:txBody>
      </p:sp>
      <p:sp>
        <p:nvSpPr>
          <p:cNvPr id="5124" name="Text Box 4">
            <a:extLst>
              <a:ext uri="{FF2B5EF4-FFF2-40B4-BE49-F238E27FC236}">
                <a16:creationId xmlns:a16="http://schemas.microsoft.com/office/drawing/2014/main" id="{0A099D32-90D2-48FC-B74E-9CBACE065B0B}"/>
              </a:ext>
            </a:extLst>
          </p:cNvPr>
          <p:cNvSpPr txBox="1">
            <a:spLocks noChangeArrowheads="1"/>
          </p:cNvSpPr>
          <p:nvPr/>
        </p:nvSpPr>
        <p:spPr bwMode="auto">
          <a:xfrm>
            <a:off x="914400" y="3048000"/>
            <a:ext cx="6781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anose="05000000000000000000" pitchFamily="2" charset="2"/>
              <a:buChar char="l"/>
              <a:defRPr sz="2400">
                <a:solidFill>
                  <a:schemeClr val="tx1"/>
                </a:solidFill>
                <a:latin typeface="Garamond" panose="02020404030301010803" pitchFamily="18" charset="0"/>
                <a:ea typeface="ＭＳ Ｐゴシック" panose="020B0600070205080204" pitchFamily="34" charset="-128"/>
              </a:defRPr>
            </a:lvl1pPr>
            <a:lvl2pPr marL="37931725" indent="-37474525">
              <a:spcBef>
                <a:spcPct val="20000"/>
              </a:spcBef>
              <a:buClr>
                <a:schemeClr val="accent2"/>
              </a:buClr>
              <a:buSzPct val="80000"/>
              <a:buFont typeface="Wingdings" panose="05000000000000000000" pitchFamily="2" charset="2"/>
              <a:buBlip>
                <a:blip r:embed="rId3"/>
              </a:buBlip>
              <a:defRPr sz="2000">
                <a:solidFill>
                  <a:schemeClr val="tx1"/>
                </a:solidFill>
                <a:latin typeface="Garamond" panose="02020404030301010803" pitchFamily="18" charset="0"/>
                <a:ea typeface="ＭＳ Ｐゴシック" panose="020B0600070205080204" pitchFamily="34" charset="-128"/>
              </a:defRPr>
            </a:lvl2pPr>
            <a:lvl3pPr marL="1304925" indent="-395288">
              <a:spcBef>
                <a:spcPct val="20000"/>
              </a:spcBef>
              <a:buClr>
                <a:schemeClr val="accent2"/>
              </a:buClr>
              <a:buSzPct val="50000"/>
              <a:buFont typeface="Wingdings" panose="05000000000000000000" pitchFamily="2" charset="2"/>
              <a:buChar char="l"/>
              <a:defRPr sz="2400">
                <a:solidFill>
                  <a:schemeClr val="tx1"/>
                </a:solidFill>
                <a:latin typeface="Garamond" panose="02020404030301010803" pitchFamily="18" charset="0"/>
                <a:ea typeface="ＭＳ Ｐゴシック" panose="020B0600070205080204" pitchFamily="34" charset="-128"/>
              </a:defRPr>
            </a:lvl3pPr>
            <a:lvl4pPr marL="1693863" indent="-387350">
              <a:spcBef>
                <a:spcPct val="20000"/>
              </a:spcBef>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4pPr>
            <a:lvl5pPr marL="2093913" indent="-398463">
              <a:spcBef>
                <a:spcPct val="25000"/>
              </a:spcBef>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5pPr>
            <a:lvl6pPr marL="2551113" indent="-398463" eaLnBrk="0" fontAlgn="base" hangingPunct="0">
              <a:spcBef>
                <a:spcPct val="25000"/>
              </a:spcBef>
              <a:spcAft>
                <a:spcPct val="0"/>
              </a:spcAft>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6pPr>
            <a:lvl7pPr marL="3008313" indent="-398463" eaLnBrk="0" fontAlgn="base" hangingPunct="0">
              <a:spcBef>
                <a:spcPct val="25000"/>
              </a:spcBef>
              <a:spcAft>
                <a:spcPct val="0"/>
              </a:spcAft>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7pPr>
            <a:lvl8pPr marL="3465513" indent="-398463" eaLnBrk="0" fontAlgn="base" hangingPunct="0">
              <a:spcBef>
                <a:spcPct val="25000"/>
              </a:spcBef>
              <a:spcAft>
                <a:spcPct val="0"/>
              </a:spcAft>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8pPr>
            <a:lvl9pPr marL="3922713" indent="-398463" eaLnBrk="0" fontAlgn="base" hangingPunct="0">
              <a:spcBef>
                <a:spcPct val="25000"/>
              </a:spcBef>
              <a:spcAft>
                <a:spcPct val="0"/>
              </a:spcAft>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hu-HU" sz="1800" b="1" i="0" u="none" strike="noStrike" kern="1200" cap="none" spc="0" normalizeH="0" baseline="0" noProof="0">
                <a:ln>
                  <a:noFill/>
                </a:ln>
                <a:solidFill>
                  <a:srgbClr val="000000"/>
                </a:solidFill>
                <a:effectLst/>
                <a:uLnTx/>
                <a:uFillTx/>
                <a:latin typeface="Verdana" panose="020B0604030504040204" pitchFamily="34" charset="0"/>
                <a:ea typeface="ＭＳ Ｐゴシック" panose="020B0600070205080204" pitchFamily="34" charset="-128"/>
                <a:cs typeface="+mn-cs"/>
              </a:rPr>
              <a:t>Introduction</a:t>
            </a:r>
            <a:endParaRPr kumimoji="0" lang="hu-HU" altLang="hu-HU" sz="1800" b="1" i="0" u="none" strike="noStrike" kern="1200" cap="none" spc="0" normalizeH="0" baseline="0" noProof="0">
              <a:ln>
                <a:noFill/>
              </a:ln>
              <a:solidFill>
                <a:srgbClr val="000000"/>
              </a:solidFill>
              <a:effectLst/>
              <a:uLnTx/>
              <a:uFillTx/>
              <a:latin typeface="Verdana" panose="020B0604030504040204" pitchFamily="34" charset="0"/>
              <a:ea typeface="ＭＳ Ｐゴシック" panose="020B0600070205080204" pitchFamily="34" charset="-128"/>
              <a:cs typeface="+mn-cs"/>
            </a:endParaRPr>
          </a:p>
        </p:txBody>
      </p:sp>
      <p:sp>
        <p:nvSpPr>
          <p:cNvPr id="5125" name="Text Box 5">
            <a:extLst>
              <a:ext uri="{FF2B5EF4-FFF2-40B4-BE49-F238E27FC236}">
                <a16:creationId xmlns:a16="http://schemas.microsoft.com/office/drawing/2014/main" id="{F25084FB-A00A-48B1-AC15-CBD574C4252B}"/>
              </a:ext>
            </a:extLst>
          </p:cNvPr>
          <p:cNvSpPr txBox="1">
            <a:spLocks noChangeArrowheads="1"/>
          </p:cNvSpPr>
          <p:nvPr/>
        </p:nvSpPr>
        <p:spPr bwMode="auto">
          <a:xfrm>
            <a:off x="1828800" y="3581400"/>
            <a:ext cx="4800600" cy="1615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accent2"/>
              </a:buClr>
              <a:buSzPct val="80000"/>
              <a:buFont typeface="Wingdings" panose="05000000000000000000" pitchFamily="2" charset="2"/>
              <a:buChar char="l"/>
              <a:defRPr sz="2400">
                <a:solidFill>
                  <a:schemeClr val="tx1"/>
                </a:solidFill>
                <a:latin typeface="Garamond" panose="02020404030301010803" pitchFamily="18" charset="0"/>
                <a:ea typeface="ＭＳ Ｐゴシック" panose="020B0600070205080204" pitchFamily="34" charset="-128"/>
              </a:defRPr>
            </a:lvl1pPr>
            <a:lvl2pPr marL="37931725" indent="-37474525">
              <a:spcBef>
                <a:spcPct val="20000"/>
              </a:spcBef>
              <a:buClr>
                <a:schemeClr val="accent2"/>
              </a:buClr>
              <a:buSzPct val="80000"/>
              <a:buFont typeface="Wingdings" panose="05000000000000000000" pitchFamily="2" charset="2"/>
              <a:buBlip>
                <a:blip r:embed="rId3"/>
              </a:buBlip>
              <a:defRPr sz="2000">
                <a:solidFill>
                  <a:schemeClr val="tx1"/>
                </a:solidFill>
                <a:latin typeface="Garamond" panose="02020404030301010803" pitchFamily="18" charset="0"/>
                <a:ea typeface="ＭＳ Ｐゴシック" panose="020B0600070205080204" pitchFamily="34" charset="-128"/>
              </a:defRPr>
            </a:lvl2pPr>
            <a:lvl3pPr marL="1304925" indent="-395288">
              <a:spcBef>
                <a:spcPct val="20000"/>
              </a:spcBef>
              <a:buClr>
                <a:schemeClr val="accent2"/>
              </a:buClr>
              <a:buSzPct val="50000"/>
              <a:buFont typeface="Wingdings" panose="05000000000000000000" pitchFamily="2" charset="2"/>
              <a:buChar char="l"/>
              <a:defRPr sz="2400">
                <a:solidFill>
                  <a:schemeClr val="tx1"/>
                </a:solidFill>
                <a:latin typeface="Garamond" panose="02020404030301010803" pitchFamily="18" charset="0"/>
                <a:ea typeface="ＭＳ Ｐゴシック" panose="020B0600070205080204" pitchFamily="34" charset="-128"/>
              </a:defRPr>
            </a:lvl3pPr>
            <a:lvl4pPr marL="1693863" indent="-387350">
              <a:spcBef>
                <a:spcPct val="20000"/>
              </a:spcBef>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4pPr>
            <a:lvl5pPr marL="2093913" indent="-398463">
              <a:spcBef>
                <a:spcPct val="25000"/>
              </a:spcBef>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5pPr>
            <a:lvl6pPr marL="2551113" indent="-398463" eaLnBrk="0" fontAlgn="base" hangingPunct="0">
              <a:spcBef>
                <a:spcPct val="25000"/>
              </a:spcBef>
              <a:spcAft>
                <a:spcPct val="0"/>
              </a:spcAft>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6pPr>
            <a:lvl7pPr marL="3008313" indent="-398463" eaLnBrk="0" fontAlgn="base" hangingPunct="0">
              <a:spcBef>
                <a:spcPct val="25000"/>
              </a:spcBef>
              <a:spcAft>
                <a:spcPct val="0"/>
              </a:spcAft>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7pPr>
            <a:lvl8pPr marL="3465513" indent="-398463" eaLnBrk="0" fontAlgn="base" hangingPunct="0">
              <a:spcBef>
                <a:spcPct val="25000"/>
              </a:spcBef>
              <a:spcAft>
                <a:spcPct val="0"/>
              </a:spcAft>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8pPr>
            <a:lvl9pPr marL="3922713" indent="-398463" eaLnBrk="0" fontAlgn="base" hangingPunct="0">
              <a:spcBef>
                <a:spcPct val="25000"/>
              </a:spcBef>
              <a:spcAft>
                <a:spcPct val="0"/>
              </a:spcAft>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9pPr>
          </a:lstStyle>
          <a:p>
            <a:pPr marL="342900" marR="0" lvl="0" indent="-342900" algn="l" defTabSz="914400" rtl="0" eaLnBrk="1" fontAlgn="base" latinLnBrk="0" hangingPunct="1">
              <a:lnSpc>
                <a:spcPct val="100000"/>
              </a:lnSpc>
              <a:spcBef>
                <a:spcPct val="50000"/>
              </a:spcBef>
              <a:spcAft>
                <a:spcPct val="0"/>
              </a:spcAft>
              <a:buClrTx/>
              <a:buSzTx/>
              <a:buFont typeface="Verdana" panose="020B0604030504040204" pitchFamily="34" charset="0"/>
              <a:buAutoNum type="arabicPeriod"/>
              <a:tabLst/>
              <a:defRPr/>
            </a:pPr>
            <a:r>
              <a:rPr kumimoji="0" lang="en-US" altLang="hu-HU" sz="1800" b="1" i="0" u="none" strike="noStrike" kern="1200" cap="none" spc="0" normalizeH="0" baseline="0" noProof="0" dirty="0">
                <a:ln>
                  <a:noFill/>
                </a:ln>
                <a:solidFill>
                  <a:srgbClr val="CED5DD">
                    <a:lumMod val="90000"/>
                  </a:srgbClr>
                </a:solidFill>
                <a:effectLst/>
                <a:uLnTx/>
                <a:uFillTx/>
                <a:latin typeface="Verdana" panose="020B0604030504040204" pitchFamily="34" charset="0"/>
                <a:ea typeface="ＭＳ Ｐゴシック" panose="020B0600070205080204" pitchFamily="34" charset="-128"/>
                <a:cs typeface="+mn-cs"/>
              </a:rPr>
              <a:t>The Course</a:t>
            </a:r>
          </a:p>
          <a:p>
            <a:pPr marL="342900" marR="0" lvl="0" indent="-342900" algn="l" defTabSz="914400" rtl="0" eaLnBrk="1" fontAlgn="base" latinLnBrk="0" hangingPunct="1">
              <a:lnSpc>
                <a:spcPct val="100000"/>
              </a:lnSpc>
              <a:spcBef>
                <a:spcPct val="50000"/>
              </a:spcBef>
              <a:spcAft>
                <a:spcPct val="0"/>
              </a:spcAft>
              <a:buClrTx/>
              <a:buSzTx/>
              <a:buFont typeface="Verdana" panose="020B0604030504040204" pitchFamily="34" charset="0"/>
              <a:buAutoNum type="arabicPeriod"/>
              <a:tabLst/>
              <a:defRPr/>
            </a:pPr>
            <a:r>
              <a:rPr kumimoji="0" lang="en-US" altLang="hu-HU" sz="1800" b="1" i="0" u="none" strike="noStrike" kern="1200" cap="none" spc="0" normalizeH="0" baseline="0" noProof="0" dirty="0">
                <a:ln>
                  <a:noFill/>
                </a:ln>
                <a:solidFill>
                  <a:srgbClr val="CED5DD">
                    <a:lumMod val="90000"/>
                  </a:srgbClr>
                </a:solidFill>
                <a:effectLst/>
                <a:uLnTx/>
                <a:uFillTx/>
                <a:latin typeface="Verdana" panose="020B0604030504040204" pitchFamily="34" charset="0"/>
                <a:ea typeface="ＭＳ Ｐゴシック" panose="020B0600070205080204" pitchFamily="34" charset="-128"/>
                <a:cs typeface="+mn-cs"/>
              </a:rPr>
              <a:t>Level 1 Modules</a:t>
            </a:r>
          </a:p>
          <a:p>
            <a:pPr marL="342900" marR="0" lvl="0" indent="-342900" algn="l" defTabSz="914400" rtl="0" eaLnBrk="1" fontAlgn="base" latinLnBrk="0" hangingPunct="1">
              <a:lnSpc>
                <a:spcPct val="100000"/>
              </a:lnSpc>
              <a:spcBef>
                <a:spcPct val="50000"/>
              </a:spcBef>
              <a:spcAft>
                <a:spcPct val="0"/>
              </a:spcAft>
              <a:buClrTx/>
              <a:buSzTx/>
              <a:buFont typeface="Verdana" panose="020B0604030504040204" pitchFamily="34" charset="0"/>
              <a:buAutoNum type="arabicPeriod"/>
              <a:tabLst/>
              <a:defRPr/>
            </a:pPr>
            <a:r>
              <a:rPr kumimoji="0" lang="en-US" altLang="hu-HU" sz="1800" b="1" i="0" u="none" strike="noStrike" kern="1200" cap="none" spc="0" normalizeH="0" baseline="0" noProof="0" dirty="0">
                <a:ln>
                  <a:noFill/>
                </a:ln>
                <a:solidFill>
                  <a:srgbClr val="000000"/>
                </a:solidFill>
                <a:effectLst/>
                <a:uLnTx/>
                <a:uFillTx/>
                <a:latin typeface="Verdana" panose="020B0604030504040204" pitchFamily="34" charset="0"/>
                <a:ea typeface="ＭＳ Ｐゴシック" panose="020B0600070205080204" pitchFamily="34" charset="-128"/>
                <a:cs typeface="+mn-cs"/>
              </a:rPr>
              <a:t>Level 2 Modules</a:t>
            </a:r>
          </a:p>
          <a:p>
            <a:pPr marL="342900" marR="0" lvl="0" indent="-342900" algn="l" defTabSz="914400" rtl="0" eaLnBrk="1" fontAlgn="base" latinLnBrk="0" hangingPunct="1">
              <a:lnSpc>
                <a:spcPct val="100000"/>
              </a:lnSpc>
              <a:spcBef>
                <a:spcPct val="50000"/>
              </a:spcBef>
              <a:spcAft>
                <a:spcPct val="0"/>
              </a:spcAft>
              <a:buClrTx/>
              <a:buSzTx/>
              <a:buFont typeface="Verdana" panose="020B0604030504040204" pitchFamily="34" charset="0"/>
              <a:buAutoNum type="arabicPeriod"/>
              <a:tabLst/>
              <a:defRPr/>
            </a:pPr>
            <a:r>
              <a:rPr kumimoji="0" lang="en-US" altLang="hu-HU" sz="1800" b="1" i="0" u="none" strike="noStrike" kern="1200" cap="none" spc="0" normalizeH="0" baseline="0" noProof="0" dirty="0">
                <a:ln>
                  <a:noFill/>
                </a:ln>
                <a:solidFill>
                  <a:srgbClr val="CED5DD">
                    <a:lumMod val="90000"/>
                  </a:srgbClr>
                </a:solidFill>
                <a:effectLst/>
                <a:uLnTx/>
                <a:uFillTx/>
                <a:latin typeface="Verdana" panose="020B0604030504040204" pitchFamily="34" charset="0"/>
                <a:ea typeface="ＭＳ Ｐゴシック" panose="020B0600070205080204" pitchFamily="34" charset="-128"/>
                <a:cs typeface="+mn-cs"/>
              </a:rPr>
              <a:t>The Final Presentation</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B8EA5FD4-2A87-423C-A255-F890EB5834E7}"/>
              </a:ext>
            </a:extLst>
          </p:cNvPr>
          <p:cNvSpPr>
            <a:spLocks noGrp="1" noChangeArrowheads="1"/>
          </p:cNvSpPr>
          <p:nvPr>
            <p:ph type="title"/>
          </p:nvPr>
        </p:nvSpPr>
        <p:spPr/>
        <p:txBody>
          <a:bodyPr/>
          <a:lstStyle/>
          <a:p>
            <a:pPr eaLnBrk="1" hangingPunct="1"/>
            <a:r>
              <a:rPr lang="en-GB" altLang="hu-HU" sz="2000">
                <a:ea typeface="ＭＳ Ｐゴシック" panose="020B0600070205080204" pitchFamily="34" charset="-128"/>
              </a:rPr>
              <a:t>Unstable oscillations and spatial structure: The Nicholson-Bailey model of host-parasitoid dynamics</a:t>
            </a:r>
          </a:p>
        </p:txBody>
      </p:sp>
      <p:sp>
        <p:nvSpPr>
          <p:cNvPr id="48131" name="Rectangle 3">
            <a:extLst>
              <a:ext uri="{FF2B5EF4-FFF2-40B4-BE49-F238E27FC236}">
                <a16:creationId xmlns:a16="http://schemas.microsoft.com/office/drawing/2014/main" id="{D271638E-BBBD-4DB7-9982-27FAAFB2B462}"/>
              </a:ext>
            </a:extLst>
          </p:cNvPr>
          <p:cNvSpPr>
            <a:spLocks noGrp="1" noChangeArrowheads="1"/>
          </p:cNvSpPr>
          <p:nvPr>
            <p:ph type="body" idx="1"/>
          </p:nvPr>
        </p:nvSpPr>
        <p:spPr>
          <a:xfrm>
            <a:off x="566738" y="1143000"/>
            <a:ext cx="8043862" cy="5105400"/>
          </a:xfrm>
        </p:spPr>
        <p:txBody>
          <a:bodyPr/>
          <a:lstStyle/>
          <a:p>
            <a:pPr eaLnBrk="1" hangingPunct="1">
              <a:defRPr/>
            </a:pPr>
            <a:r>
              <a:rPr lang="en-GB" dirty="0">
                <a:ea typeface="+mn-ea"/>
                <a:cs typeface="+mn-cs"/>
              </a:rPr>
              <a:t>Basic problem</a:t>
            </a:r>
          </a:p>
          <a:p>
            <a:pPr lvl="1" eaLnBrk="1" hangingPunct="1">
              <a:defRPr/>
            </a:pPr>
            <a:r>
              <a:rPr lang="en-GB" dirty="0"/>
              <a:t>A discrete-time model of host-parasite interactions is unstable. Can the implementation of space stabilize the system?</a:t>
            </a:r>
          </a:p>
          <a:p>
            <a:pPr eaLnBrk="1" hangingPunct="1">
              <a:defRPr/>
            </a:pPr>
            <a:r>
              <a:rPr lang="en-GB" dirty="0">
                <a:ea typeface="+mn-ea"/>
                <a:cs typeface="+mn-cs"/>
              </a:rPr>
              <a:t>General approach</a:t>
            </a:r>
          </a:p>
          <a:p>
            <a:pPr lvl="1" eaLnBrk="1" hangingPunct="1">
              <a:defRPr/>
            </a:pPr>
            <a:r>
              <a:rPr lang="en-GB" dirty="0"/>
              <a:t>Model host-parasite interactions and dispersal on a 2D lattice.</a:t>
            </a:r>
          </a:p>
        </p:txBody>
      </p:sp>
      <p:pic>
        <p:nvPicPr>
          <p:cNvPr id="38916" name="Picture 4">
            <a:extLst>
              <a:ext uri="{FF2B5EF4-FFF2-40B4-BE49-F238E27FC236}">
                <a16:creationId xmlns:a16="http://schemas.microsoft.com/office/drawing/2014/main" id="{74E6AE77-217A-4F59-B8E8-85B9EC5D3A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3429000"/>
            <a:ext cx="3429000" cy="324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89B5DD08-2307-4F2A-A146-1AF6A5E5FB12}"/>
              </a:ext>
            </a:extLst>
          </p:cNvPr>
          <p:cNvSpPr>
            <a:spLocks noGrp="1" noChangeArrowheads="1"/>
          </p:cNvSpPr>
          <p:nvPr>
            <p:ph type="title"/>
          </p:nvPr>
        </p:nvSpPr>
        <p:spPr/>
        <p:txBody>
          <a:bodyPr/>
          <a:lstStyle/>
          <a:p>
            <a:pPr eaLnBrk="1" hangingPunct="1"/>
            <a:r>
              <a:rPr lang="en-GB" altLang="hu-HU" sz="2000">
                <a:ea typeface="ＭＳ Ｐゴシック" panose="020B0600070205080204" pitchFamily="34" charset="-128"/>
              </a:rPr>
              <a:t>Unstable oscillations and spatial structure: The Nicholson-Bailey model of host-parasitoid dynamics</a:t>
            </a:r>
          </a:p>
        </p:txBody>
      </p:sp>
      <p:sp>
        <p:nvSpPr>
          <p:cNvPr id="49155" name="Rectangle 3">
            <a:extLst>
              <a:ext uri="{FF2B5EF4-FFF2-40B4-BE49-F238E27FC236}">
                <a16:creationId xmlns:a16="http://schemas.microsoft.com/office/drawing/2014/main" id="{5E595442-42BA-46A6-9A05-78D6E73754E3}"/>
              </a:ext>
            </a:extLst>
          </p:cNvPr>
          <p:cNvSpPr>
            <a:spLocks noGrp="1" noChangeArrowheads="1"/>
          </p:cNvSpPr>
          <p:nvPr>
            <p:ph type="body" idx="1"/>
          </p:nvPr>
        </p:nvSpPr>
        <p:spPr/>
        <p:txBody>
          <a:bodyPr/>
          <a:lstStyle/>
          <a:p>
            <a:pPr eaLnBrk="1" hangingPunct="1">
              <a:buFont typeface="Wingdings" pitchFamily="4" charset="2"/>
              <a:buChar char="l"/>
              <a:defRPr/>
            </a:pPr>
            <a:r>
              <a:rPr lang="en-GB" altLang="hu-HU">
                <a:ea typeface="ＭＳ Ｐゴシック" pitchFamily="4" charset="-128"/>
              </a:rPr>
              <a:t>Concepts &amp; methods</a:t>
            </a:r>
          </a:p>
          <a:p>
            <a:pPr lvl="1" eaLnBrk="1" hangingPunct="1">
              <a:buFont typeface="Wingdings" pitchFamily="4" charset="2"/>
              <a:buBlip>
                <a:blip r:embed="rId2"/>
              </a:buBlip>
              <a:defRPr/>
            </a:pPr>
            <a:r>
              <a:rPr lang="en-GB" altLang="hu-HU">
                <a:ea typeface="ＭＳ Ｐゴシック" pitchFamily="4" charset="-128"/>
              </a:rPr>
              <a:t>Simulation of simple two-species difference equations</a:t>
            </a:r>
          </a:p>
          <a:p>
            <a:pPr lvl="1" eaLnBrk="1" hangingPunct="1">
              <a:buFont typeface="Wingdings" pitchFamily="4" charset="2"/>
              <a:buBlip>
                <a:blip r:embed="rId2"/>
              </a:buBlip>
              <a:defRPr/>
            </a:pPr>
            <a:r>
              <a:rPr lang="en-GB" altLang="hu-HU">
                <a:ea typeface="ＭＳ Ｐゴシック" pitchFamily="4" charset="-128"/>
              </a:rPr>
              <a:t>Simulate spatial structure and observe emerging patterns </a:t>
            </a:r>
          </a:p>
          <a:p>
            <a:pPr eaLnBrk="1" hangingPunct="1">
              <a:buFont typeface="Wingdings" pitchFamily="4" charset="2"/>
              <a:buChar char="l"/>
              <a:defRPr/>
            </a:pPr>
            <a:endParaRPr lang="en-GB" altLang="hu-HU">
              <a:ea typeface="ＭＳ Ｐゴシック" pitchFamily="4" charset="-128"/>
            </a:endParaRPr>
          </a:p>
          <a:p>
            <a:pPr eaLnBrk="1" hangingPunct="1">
              <a:buFont typeface="Wingdings" pitchFamily="4" charset="2"/>
              <a:buChar char="l"/>
              <a:defRPr/>
            </a:pPr>
            <a:r>
              <a:rPr lang="en-GB" altLang="hu-HU">
                <a:ea typeface="ＭＳ Ｐゴシック" pitchFamily="4" charset="-128"/>
              </a:rPr>
              <a:t>Questions</a:t>
            </a:r>
          </a:p>
          <a:p>
            <a:pPr lvl="1" eaLnBrk="1" hangingPunct="1">
              <a:buFont typeface="Wingdings" pitchFamily="4" charset="2"/>
              <a:buBlip>
                <a:blip r:embed="rId2"/>
              </a:buBlip>
              <a:defRPr/>
            </a:pPr>
            <a:r>
              <a:rPr lang="en-GB" altLang="hu-HU">
                <a:ea typeface="ＭＳ Ｐゴシック" pitchFamily="4" charset="-128"/>
              </a:rPr>
              <a:t>Why is the simple NB model unstable?</a:t>
            </a:r>
          </a:p>
          <a:p>
            <a:pPr lvl="1" eaLnBrk="1" hangingPunct="1">
              <a:buFont typeface="Wingdings" pitchFamily="4" charset="2"/>
              <a:buBlip>
                <a:blip r:embed="rId2"/>
              </a:buBlip>
              <a:defRPr/>
            </a:pPr>
            <a:r>
              <a:rPr lang="en-GB" altLang="hu-HU">
                <a:ea typeface="ＭＳ Ｐゴシック" pitchFamily="4" charset="-128"/>
              </a:rPr>
              <a:t>What is the effect of spatial structure?</a:t>
            </a:r>
          </a:p>
          <a:p>
            <a:pPr lvl="1" eaLnBrk="1" hangingPunct="1">
              <a:buFont typeface="Wingdings" pitchFamily="4" charset="2"/>
              <a:buBlip>
                <a:blip r:embed="rId2"/>
              </a:buBlip>
              <a:defRPr/>
            </a:pPr>
            <a:r>
              <a:rPr lang="en-GB" altLang="hu-HU">
                <a:ea typeface="ＭＳ Ｐゴシック" pitchFamily="4" charset="-128"/>
              </a:rPr>
              <a:t>What is the effect of lattice size and boundary conditions?</a:t>
            </a:r>
          </a:p>
          <a:p>
            <a:pPr lvl="1" eaLnBrk="1" hangingPunct="1">
              <a:buFont typeface="Wingdings" pitchFamily="4" charset="2"/>
              <a:buBlip>
                <a:blip r:embed="rId2"/>
              </a:buBlip>
              <a:defRPr/>
            </a:pPr>
            <a:r>
              <a:rPr lang="en-GB" altLang="hu-HU">
                <a:ea typeface="ＭＳ Ｐゴシック" pitchFamily="4" charset="-128"/>
              </a:rPr>
              <a:t>Do initial conditions affect the outcome?</a:t>
            </a:r>
          </a:p>
          <a:p>
            <a:pPr lvl="1" eaLnBrk="1" hangingPunct="1">
              <a:buFont typeface="Wingdings" pitchFamily="4" charset="2"/>
              <a:buBlip>
                <a:blip r:embed="rId2"/>
              </a:buBlip>
              <a:defRPr/>
            </a:pPr>
            <a:r>
              <a:rPr lang="en-GB" altLang="hu-HU">
                <a:ea typeface="ＭＳ Ｐゴシック" pitchFamily="4" charset="-128"/>
              </a:rPr>
              <a:t>Can parasitoids facilitate the coexistence of different host types?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C0B789B1-C4C2-4E4B-87F8-BDC5970A6E1D}"/>
              </a:ext>
            </a:extLst>
          </p:cNvPr>
          <p:cNvSpPr>
            <a:spLocks noGrp="1" noChangeArrowheads="1"/>
          </p:cNvSpPr>
          <p:nvPr>
            <p:ph type="title"/>
          </p:nvPr>
        </p:nvSpPr>
        <p:spPr/>
        <p:txBody>
          <a:bodyPr/>
          <a:lstStyle/>
          <a:p>
            <a:pPr eaLnBrk="1" hangingPunct="1"/>
            <a:r>
              <a:rPr lang="en-GB" altLang="hu-HU" sz="2800">
                <a:ea typeface="ＭＳ Ｐゴシック" panose="020B0600070205080204" pitchFamily="34" charset="-128"/>
              </a:rPr>
              <a:t>Spatial cooperation games</a:t>
            </a:r>
          </a:p>
        </p:txBody>
      </p:sp>
      <p:sp>
        <p:nvSpPr>
          <p:cNvPr id="50179" name="Rectangle 3">
            <a:extLst>
              <a:ext uri="{FF2B5EF4-FFF2-40B4-BE49-F238E27FC236}">
                <a16:creationId xmlns:a16="http://schemas.microsoft.com/office/drawing/2014/main" id="{47E11237-65D2-4501-8339-B7D41B3EB438}"/>
              </a:ext>
            </a:extLst>
          </p:cNvPr>
          <p:cNvSpPr>
            <a:spLocks noGrp="1" noChangeArrowheads="1"/>
          </p:cNvSpPr>
          <p:nvPr>
            <p:ph type="body" idx="1"/>
          </p:nvPr>
        </p:nvSpPr>
        <p:spPr>
          <a:xfrm>
            <a:off x="566738" y="990600"/>
            <a:ext cx="8043862" cy="3810000"/>
          </a:xfrm>
        </p:spPr>
        <p:txBody>
          <a:bodyPr/>
          <a:lstStyle/>
          <a:p>
            <a:pPr eaLnBrk="1" hangingPunct="1">
              <a:buFont typeface="Wingdings" charset="2"/>
              <a:buChar char="l"/>
              <a:defRPr/>
            </a:pPr>
            <a:r>
              <a:rPr lang="en-GB" altLang="x-none" dirty="0"/>
              <a:t>Basic problem: altruistic behaviour decreases the fitness of the actor. So how can it evolve and be maintained?</a:t>
            </a:r>
          </a:p>
          <a:p>
            <a:pPr eaLnBrk="1" hangingPunct="1">
              <a:buFont typeface="Wingdings" charset="2"/>
              <a:buChar char="l"/>
              <a:defRPr/>
            </a:pPr>
            <a:r>
              <a:rPr lang="en-GB" altLang="x-none" dirty="0"/>
              <a:t>General approach: simulate iterated cooperation games in unstructured and spatially structured populations.</a:t>
            </a:r>
          </a:p>
          <a:p>
            <a:pPr eaLnBrk="1" hangingPunct="1">
              <a:buFont typeface="Wingdings" charset="2"/>
              <a:buChar char="l"/>
              <a:defRPr/>
            </a:pPr>
            <a:r>
              <a:rPr lang="en-GB" altLang="x-none" dirty="0"/>
              <a:t>Concepts</a:t>
            </a:r>
          </a:p>
          <a:p>
            <a:pPr lvl="1" eaLnBrk="1" hangingPunct="1">
              <a:buFont typeface="Wingdings" charset="2"/>
              <a:buBlip>
                <a:blip r:embed="rId2"/>
              </a:buBlip>
              <a:defRPr/>
            </a:pPr>
            <a:r>
              <a:rPr lang="en-GB" altLang="x-none" dirty="0"/>
              <a:t>Game theory: Prisoner’s dilemma and snowdrift games.</a:t>
            </a:r>
          </a:p>
          <a:p>
            <a:pPr lvl="1" eaLnBrk="1" hangingPunct="1">
              <a:buFont typeface="Wingdings" charset="2"/>
              <a:buBlip>
                <a:blip r:embed="rId2"/>
              </a:buBlip>
              <a:defRPr/>
            </a:pPr>
            <a:r>
              <a:rPr lang="en-GB" altLang="x-none" dirty="0"/>
              <a:t>Spatial structure and the evolution of cooperation.</a:t>
            </a:r>
          </a:p>
        </p:txBody>
      </p:sp>
      <p:sp>
        <p:nvSpPr>
          <p:cNvPr id="40964" name="Rectangle 4">
            <a:extLst>
              <a:ext uri="{FF2B5EF4-FFF2-40B4-BE49-F238E27FC236}">
                <a16:creationId xmlns:a16="http://schemas.microsoft.com/office/drawing/2014/main" id="{B838A934-4FE5-4DE8-86F1-6489BE36516D}"/>
              </a:ext>
            </a:extLst>
          </p:cNvPr>
          <p:cNvSpPr>
            <a:spLocks noChangeArrowheads="1"/>
          </p:cNvSpPr>
          <p:nvPr/>
        </p:nvSpPr>
        <p:spPr bwMode="auto">
          <a:xfrm>
            <a:off x="566738" y="4800600"/>
            <a:ext cx="4081462"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69900" indent="-469900">
              <a:spcBef>
                <a:spcPct val="20000"/>
              </a:spcBef>
              <a:buClr>
                <a:schemeClr val="accent2"/>
              </a:buClr>
              <a:buSzPct val="80000"/>
              <a:buFont typeface="Wingdings" panose="05000000000000000000" pitchFamily="2" charset="2"/>
              <a:buChar char="l"/>
              <a:defRPr sz="2400">
                <a:solidFill>
                  <a:schemeClr val="tx1"/>
                </a:solidFill>
                <a:latin typeface="Garamond" panose="02020404030301010803" pitchFamily="18" charset="0"/>
                <a:ea typeface="ＭＳ Ｐゴシック" panose="020B0600070205080204" pitchFamily="34" charset="-128"/>
              </a:defRPr>
            </a:lvl1pPr>
            <a:lvl2pPr marL="908050" indent="-436563">
              <a:spcBef>
                <a:spcPct val="20000"/>
              </a:spcBef>
              <a:buClr>
                <a:schemeClr val="accent2"/>
              </a:buClr>
              <a:buSzPct val="80000"/>
              <a:buFont typeface="Wingdings" panose="05000000000000000000" pitchFamily="2" charset="2"/>
              <a:buBlip>
                <a:blip r:embed="rId2"/>
              </a:buBlip>
              <a:defRPr sz="2000">
                <a:solidFill>
                  <a:schemeClr val="tx1"/>
                </a:solidFill>
                <a:latin typeface="Garamond" panose="02020404030301010803" pitchFamily="18" charset="0"/>
                <a:ea typeface="ＭＳ Ｐゴシック" panose="020B0600070205080204" pitchFamily="34" charset="-128"/>
              </a:defRPr>
            </a:lvl2pPr>
            <a:lvl3pPr marL="1304925" indent="-395288">
              <a:spcBef>
                <a:spcPct val="20000"/>
              </a:spcBef>
              <a:buClr>
                <a:schemeClr val="accent2"/>
              </a:buClr>
              <a:buSzPct val="50000"/>
              <a:buFont typeface="Wingdings" panose="05000000000000000000" pitchFamily="2" charset="2"/>
              <a:buChar char="l"/>
              <a:defRPr sz="2400">
                <a:solidFill>
                  <a:schemeClr val="tx1"/>
                </a:solidFill>
                <a:latin typeface="Garamond" panose="02020404030301010803" pitchFamily="18" charset="0"/>
                <a:ea typeface="ＭＳ Ｐゴシック" panose="020B0600070205080204" pitchFamily="34" charset="-128"/>
              </a:defRPr>
            </a:lvl3pPr>
            <a:lvl4pPr marL="1693863" indent="-387350">
              <a:spcBef>
                <a:spcPct val="20000"/>
              </a:spcBef>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4pPr>
            <a:lvl5pPr marL="2093913" indent="-398463">
              <a:spcBef>
                <a:spcPct val="25000"/>
              </a:spcBef>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5pPr>
            <a:lvl6pPr marL="2551113" indent="-398463" eaLnBrk="0" fontAlgn="base" hangingPunct="0">
              <a:spcBef>
                <a:spcPct val="25000"/>
              </a:spcBef>
              <a:spcAft>
                <a:spcPct val="0"/>
              </a:spcAft>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6pPr>
            <a:lvl7pPr marL="3008313" indent="-398463" eaLnBrk="0" fontAlgn="base" hangingPunct="0">
              <a:spcBef>
                <a:spcPct val="25000"/>
              </a:spcBef>
              <a:spcAft>
                <a:spcPct val="0"/>
              </a:spcAft>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7pPr>
            <a:lvl8pPr marL="3465513" indent="-398463" eaLnBrk="0" fontAlgn="base" hangingPunct="0">
              <a:spcBef>
                <a:spcPct val="25000"/>
              </a:spcBef>
              <a:spcAft>
                <a:spcPct val="0"/>
              </a:spcAft>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8pPr>
            <a:lvl9pPr marL="3922713" indent="-398463" eaLnBrk="0" fontAlgn="base" hangingPunct="0">
              <a:spcBef>
                <a:spcPct val="25000"/>
              </a:spcBef>
              <a:spcAft>
                <a:spcPct val="0"/>
              </a:spcAft>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9pPr>
          </a:lstStyle>
          <a:p>
            <a:pPr marL="469900" marR="0" lvl="0" indent="-469900" algn="l" defTabSz="914400" rtl="0" eaLnBrk="1" fontAlgn="base" latinLnBrk="0" hangingPunct="1">
              <a:lnSpc>
                <a:spcPct val="100000"/>
              </a:lnSpc>
              <a:spcBef>
                <a:spcPct val="20000"/>
              </a:spcBef>
              <a:spcAft>
                <a:spcPct val="0"/>
              </a:spcAft>
              <a:buClr>
                <a:srgbClr val="CC0000"/>
              </a:buClr>
              <a:buSzPct val="80000"/>
              <a:buFont typeface="Wingdings" panose="05000000000000000000" pitchFamily="2" charset="2"/>
              <a:buChar char="l"/>
              <a:tabLst/>
              <a:defRPr/>
            </a:pPr>
            <a:r>
              <a:rPr kumimoji="0" lang="en-GB" altLang="hu-HU" sz="2400" b="0" i="0" u="none" strike="noStrike" kern="1200" cap="none" spc="0" normalizeH="0" baseline="0" noProof="0">
                <a:ln>
                  <a:noFill/>
                </a:ln>
                <a:solidFill>
                  <a:srgbClr val="000000"/>
                </a:solidFill>
                <a:effectLst/>
                <a:uLnTx/>
                <a:uFillTx/>
                <a:latin typeface="Verdana" panose="020B0604030504040204" pitchFamily="34" charset="0"/>
                <a:ea typeface="ＭＳ Ｐゴシック" panose="020B0600070205080204" pitchFamily="34" charset="-128"/>
                <a:cs typeface="+mn-cs"/>
              </a:rPr>
              <a:t>Methods</a:t>
            </a:r>
          </a:p>
          <a:p>
            <a:pPr marL="908050" marR="0" lvl="1" indent="-436563" algn="l" defTabSz="914400" rtl="0" eaLnBrk="1" fontAlgn="base" latinLnBrk="0" hangingPunct="1">
              <a:lnSpc>
                <a:spcPct val="100000"/>
              </a:lnSpc>
              <a:spcBef>
                <a:spcPct val="20000"/>
              </a:spcBef>
              <a:spcAft>
                <a:spcPct val="0"/>
              </a:spcAft>
              <a:buClr>
                <a:srgbClr val="CC0000"/>
              </a:buClr>
              <a:buSzPct val="80000"/>
              <a:buFont typeface="Wingdings" panose="05000000000000000000" pitchFamily="2" charset="2"/>
              <a:buBlip>
                <a:blip r:embed="rId2"/>
              </a:buBlip>
              <a:tabLst/>
              <a:defRPr/>
            </a:pPr>
            <a:r>
              <a:rPr kumimoji="0" lang="en-GB" altLang="hu-HU" sz="2000" b="0" i="0" u="none" strike="noStrike" kern="1200" cap="none" spc="0" normalizeH="0" baseline="0" noProof="0">
                <a:ln>
                  <a:noFill/>
                </a:ln>
                <a:solidFill>
                  <a:srgbClr val="000000"/>
                </a:solidFill>
                <a:effectLst/>
                <a:uLnTx/>
                <a:uFillTx/>
                <a:latin typeface="Verdana" panose="020B0604030504040204" pitchFamily="34" charset="0"/>
                <a:ea typeface="ＭＳ Ｐゴシック" panose="020B0600070205080204" pitchFamily="34" charset="-128"/>
                <a:cs typeface="+mn-cs"/>
              </a:rPr>
              <a:t>Spatially explicit simulation of population interactions on a lattice</a:t>
            </a:r>
          </a:p>
          <a:p>
            <a:pPr marL="908050" marR="0" lvl="1" indent="-436563" algn="l" defTabSz="914400" rtl="0" eaLnBrk="1" fontAlgn="base" latinLnBrk="0" hangingPunct="1">
              <a:lnSpc>
                <a:spcPct val="100000"/>
              </a:lnSpc>
              <a:spcBef>
                <a:spcPct val="20000"/>
              </a:spcBef>
              <a:spcAft>
                <a:spcPct val="0"/>
              </a:spcAft>
              <a:buClr>
                <a:srgbClr val="CC0000"/>
              </a:buClr>
              <a:buSzPct val="80000"/>
              <a:buFont typeface="Wingdings" panose="05000000000000000000" pitchFamily="2" charset="2"/>
              <a:buBlip>
                <a:blip r:embed="rId2"/>
              </a:buBlip>
              <a:tabLst/>
              <a:defRPr/>
            </a:pPr>
            <a:r>
              <a:rPr kumimoji="0" lang="en-GB" altLang="hu-HU" sz="2000" b="0" i="0" u="none" strike="noStrike" kern="1200" cap="none" spc="0" normalizeH="0" baseline="0" noProof="0">
                <a:ln>
                  <a:noFill/>
                </a:ln>
                <a:solidFill>
                  <a:srgbClr val="000000"/>
                </a:solidFill>
                <a:effectLst/>
                <a:uLnTx/>
                <a:uFillTx/>
                <a:latin typeface="Verdana" panose="020B0604030504040204" pitchFamily="34" charset="0"/>
                <a:ea typeface="ＭＳ Ｐゴシック" panose="020B0600070205080204" pitchFamily="34" charset="-128"/>
                <a:cs typeface="+mn-cs"/>
              </a:rPr>
              <a:t>Cellular automaton</a:t>
            </a:r>
          </a:p>
        </p:txBody>
      </p:sp>
      <p:pic>
        <p:nvPicPr>
          <p:cNvPr id="40965" name="Picture 5">
            <a:extLst>
              <a:ext uri="{FF2B5EF4-FFF2-40B4-BE49-F238E27FC236}">
                <a16:creationId xmlns:a16="http://schemas.microsoft.com/office/drawing/2014/main" id="{CEAD3E25-200C-4F56-8B8F-21F788FE2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4800600"/>
            <a:ext cx="2151063" cy="207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46CD04C0-4E67-452F-BCDC-D1AB93727221}"/>
              </a:ext>
            </a:extLst>
          </p:cNvPr>
          <p:cNvSpPr>
            <a:spLocks noGrp="1" noChangeArrowheads="1"/>
          </p:cNvSpPr>
          <p:nvPr>
            <p:ph type="title"/>
          </p:nvPr>
        </p:nvSpPr>
        <p:spPr/>
        <p:txBody>
          <a:bodyPr/>
          <a:lstStyle/>
          <a:p>
            <a:pPr eaLnBrk="1" hangingPunct="1"/>
            <a:r>
              <a:rPr lang="en-US" altLang="hu-HU" sz="2800">
                <a:ea typeface="ＭＳ Ｐゴシック" panose="020B0600070205080204" pitchFamily="34" charset="-128"/>
              </a:rPr>
              <a:t>People: module developers</a:t>
            </a:r>
            <a:endParaRPr lang="en-GB" altLang="hu-HU" sz="2800">
              <a:ea typeface="ＭＳ Ｐゴシック" panose="020B0600070205080204" pitchFamily="34" charset="-128"/>
            </a:endParaRPr>
          </a:p>
        </p:txBody>
      </p:sp>
      <p:sp>
        <p:nvSpPr>
          <p:cNvPr id="9219" name="Rectangle 3">
            <a:extLst>
              <a:ext uri="{FF2B5EF4-FFF2-40B4-BE49-F238E27FC236}">
                <a16:creationId xmlns:a16="http://schemas.microsoft.com/office/drawing/2014/main" id="{2FDDDFC9-9BF0-4C5A-96C7-CF5D8AB8FED6}"/>
              </a:ext>
            </a:extLst>
          </p:cNvPr>
          <p:cNvSpPr>
            <a:spLocks noGrp="1" noChangeArrowheads="1"/>
          </p:cNvSpPr>
          <p:nvPr>
            <p:ph type="body" idx="1"/>
          </p:nvPr>
        </p:nvSpPr>
        <p:spPr>
          <a:xfrm>
            <a:off x="719138" y="1447800"/>
            <a:ext cx="3471862" cy="3429000"/>
          </a:xfrm>
        </p:spPr>
        <p:txBody>
          <a:bodyPr/>
          <a:lstStyle/>
          <a:p>
            <a:pPr eaLnBrk="1" hangingPunct="1">
              <a:defRPr/>
            </a:pPr>
            <a:r>
              <a:rPr lang="en-US" dirty="0">
                <a:ea typeface="+mn-ea"/>
                <a:cs typeface="+mn-cs"/>
              </a:rPr>
              <a:t>Martin Ackermann</a:t>
            </a:r>
          </a:p>
          <a:p>
            <a:pPr eaLnBrk="1" hangingPunct="1">
              <a:defRPr/>
            </a:pPr>
            <a:r>
              <a:rPr lang="en-US" dirty="0">
                <a:ea typeface="+mn-ea"/>
                <a:cs typeface="+mn-cs"/>
              </a:rPr>
              <a:t>Tobias </a:t>
            </a:r>
            <a:r>
              <a:rPr lang="en-US" dirty="0" err="1">
                <a:ea typeface="+mn-ea"/>
                <a:cs typeface="+mn-cs"/>
              </a:rPr>
              <a:t>Bergmiller</a:t>
            </a:r>
            <a:endParaRPr lang="en-US" dirty="0">
              <a:ea typeface="+mn-ea"/>
              <a:cs typeface="+mn-cs"/>
            </a:endParaRPr>
          </a:p>
          <a:p>
            <a:pPr eaLnBrk="1" hangingPunct="1">
              <a:defRPr/>
            </a:pPr>
            <a:r>
              <a:rPr lang="en-US" dirty="0">
                <a:ea typeface="+mn-ea"/>
                <a:cs typeface="+mn-cs"/>
              </a:rPr>
              <a:t>Sebastian Bonhoeffer</a:t>
            </a:r>
          </a:p>
          <a:p>
            <a:pPr eaLnBrk="1" hangingPunct="1">
              <a:defRPr/>
            </a:pPr>
            <a:r>
              <a:rPr lang="en-US" dirty="0">
                <a:ea typeface="+mn-ea"/>
                <a:cs typeface="+mn-cs"/>
              </a:rPr>
              <a:t>Lucy Crooks</a:t>
            </a:r>
          </a:p>
          <a:p>
            <a:pPr eaLnBrk="1" hangingPunct="1">
              <a:defRPr/>
            </a:pPr>
            <a:r>
              <a:rPr lang="en-US" dirty="0">
                <a:ea typeface="+mn-ea"/>
                <a:cs typeface="+mn-cs"/>
              </a:rPr>
              <a:t>Florence </a:t>
            </a:r>
            <a:r>
              <a:rPr lang="en-US" dirty="0" err="1">
                <a:ea typeface="+mn-ea"/>
                <a:cs typeface="+mn-cs"/>
              </a:rPr>
              <a:t>Debarre</a:t>
            </a:r>
            <a:endParaRPr lang="en-US" dirty="0">
              <a:ea typeface="+mn-ea"/>
              <a:cs typeface="+mn-cs"/>
            </a:endParaRPr>
          </a:p>
        </p:txBody>
      </p:sp>
      <p:sp>
        <p:nvSpPr>
          <p:cNvPr id="8196" name="Rectangle 4">
            <a:extLst>
              <a:ext uri="{FF2B5EF4-FFF2-40B4-BE49-F238E27FC236}">
                <a16:creationId xmlns:a16="http://schemas.microsoft.com/office/drawing/2014/main" id="{EE77F416-6F6F-45E7-871B-3703B1632572}"/>
              </a:ext>
            </a:extLst>
          </p:cNvPr>
          <p:cNvSpPr>
            <a:spLocks noChangeArrowheads="1"/>
          </p:cNvSpPr>
          <p:nvPr/>
        </p:nvSpPr>
        <p:spPr bwMode="auto">
          <a:xfrm>
            <a:off x="4800600" y="1447800"/>
            <a:ext cx="4114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69900" indent="-469900">
              <a:spcBef>
                <a:spcPct val="20000"/>
              </a:spcBef>
              <a:buClr>
                <a:schemeClr val="accent2"/>
              </a:buClr>
              <a:buSzPct val="80000"/>
              <a:buFont typeface="Wingdings" panose="05000000000000000000" pitchFamily="2" charset="2"/>
              <a:buChar char="l"/>
              <a:defRPr sz="2400">
                <a:solidFill>
                  <a:schemeClr val="tx1"/>
                </a:solidFill>
                <a:latin typeface="Garamond" panose="02020404030301010803" pitchFamily="18" charset="0"/>
                <a:ea typeface="ＭＳ Ｐゴシック" panose="020B0600070205080204" pitchFamily="34" charset="-128"/>
              </a:defRPr>
            </a:lvl1pPr>
            <a:lvl2pPr marL="37931725" indent="-37474525">
              <a:spcBef>
                <a:spcPct val="20000"/>
              </a:spcBef>
              <a:buClr>
                <a:schemeClr val="accent2"/>
              </a:buClr>
              <a:buSzPct val="80000"/>
              <a:buFont typeface="Wingdings" panose="05000000000000000000" pitchFamily="2" charset="2"/>
              <a:buBlip>
                <a:blip r:embed="rId3"/>
              </a:buBlip>
              <a:defRPr sz="2000">
                <a:solidFill>
                  <a:schemeClr val="tx1"/>
                </a:solidFill>
                <a:latin typeface="Garamond" panose="02020404030301010803" pitchFamily="18" charset="0"/>
                <a:ea typeface="ＭＳ Ｐゴシック" panose="020B0600070205080204" pitchFamily="34" charset="-128"/>
              </a:defRPr>
            </a:lvl2pPr>
            <a:lvl3pPr marL="1304925" indent="-395288">
              <a:spcBef>
                <a:spcPct val="20000"/>
              </a:spcBef>
              <a:buClr>
                <a:schemeClr val="accent2"/>
              </a:buClr>
              <a:buSzPct val="50000"/>
              <a:buFont typeface="Wingdings" panose="05000000000000000000" pitchFamily="2" charset="2"/>
              <a:buChar char="l"/>
              <a:defRPr sz="2400">
                <a:solidFill>
                  <a:schemeClr val="tx1"/>
                </a:solidFill>
                <a:latin typeface="Garamond" panose="02020404030301010803" pitchFamily="18" charset="0"/>
                <a:ea typeface="ＭＳ Ｐゴシック" panose="020B0600070205080204" pitchFamily="34" charset="-128"/>
              </a:defRPr>
            </a:lvl3pPr>
            <a:lvl4pPr marL="1693863" indent="-387350">
              <a:spcBef>
                <a:spcPct val="20000"/>
              </a:spcBef>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4pPr>
            <a:lvl5pPr marL="2093913" indent="-398463">
              <a:spcBef>
                <a:spcPct val="25000"/>
              </a:spcBef>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5pPr>
            <a:lvl6pPr marL="2551113" indent="-398463" eaLnBrk="0" fontAlgn="base" hangingPunct="0">
              <a:spcBef>
                <a:spcPct val="25000"/>
              </a:spcBef>
              <a:spcAft>
                <a:spcPct val="0"/>
              </a:spcAft>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6pPr>
            <a:lvl7pPr marL="3008313" indent="-398463" eaLnBrk="0" fontAlgn="base" hangingPunct="0">
              <a:spcBef>
                <a:spcPct val="25000"/>
              </a:spcBef>
              <a:spcAft>
                <a:spcPct val="0"/>
              </a:spcAft>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7pPr>
            <a:lvl8pPr marL="3465513" indent="-398463" eaLnBrk="0" fontAlgn="base" hangingPunct="0">
              <a:spcBef>
                <a:spcPct val="25000"/>
              </a:spcBef>
              <a:spcAft>
                <a:spcPct val="0"/>
              </a:spcAft>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8pPr>
            <a:lvl9pPr marL="3922713" indent="-398463" eaLnBrk="0" fontAlgn="base" hangingPunct="0">
              <a:spcBef>
                <a:spcPct val="25000"/>
              </a:spcBef>
              <a:spcAft>
                <a:spcPct val="0"/>
              </a:spcAft>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9pPr>
          </a:lstStyle>
          <a:p>
            <a:pPr eaLnBrk="1" hangingPunct="1"/>
            <a:r>
              <a:rPr lang="en-US" altLang="hu-HU" b="0">
                <a:latin typeface="Verdana" panose="020B0604030504040204" pitchFamily="34" charset="0"/>
              </a:rPr>
              <a:t>Nicole Freed</a:t>
            </a:r>
          </a:p>
          <a:p>
            <a:pPr eaLnBrk="1" hangingPunct="1"/>
            <a:r>
              <a:rPr lang="en-US" altLang="hu-HU" b="0">
                <a:latin typeface="Verdana" panose="020B0604030504040204" pitchFamily="34" charset="0"/>
              </a:rPr>
              <a:t>Roger Kouyos</a:t>
            </a:r>
          </a:p>
          <a:p>
            <a:pPr eaLnBrk="1" hangingPunct="1"/>
            <a:r>
              <a:rPr lang="en-US" altLang="hu-HU" b="0">
                <a:latin typeface="Verdana" panose="020B0604030504040204" pitchFamily="34" charset="0"/>
              </a:rPr>
              <a:t>Dusan Misevic</a:t>
            </a:r>
          </a:p>
          <a:p>
            <a:pPr eaLnBrk="1" hangingPunct="1"/>
            <a:r>
              <a:rPr lang="en-US" altLang="hu-HU" b="0">
                <a:latin typeface="Verdana" panose="020B0604030504040204" pitchFamily="34" charset="0"/>
              </a:rPr>
              <a:t>Viktor M</a:t>
            </a:r>
            <a:r>
              <a:rPr lang="hu-HU" altLang="hu-HU" b="0">
                <a:latin typeface="Verdana" panose="020B0604030504040204" pitchFamily="34" charset="0"/>
              </a:rPr>
              <a:t>ü</a:t>
            </a:r>
            <a:r>
              <a:rPr lang="en-US" altLang="hu-HU" b="0">
                <a:latin typeface="Verdana" panose="020B0604030504040204" pitchFamily="34" charset="0"/>
              </a:rPr>
              <a:t>ller</a:t>
            </a:r>
          </a:p>
          <a:p>
            <a:pPr eaLnBrk="1" hangingPunct="1"/>
            <a:r>
              <a:rPr lang="en-US" altLang="hu-HU" b="0">
                <a:latin typeface="Verdana" panose="020B0604030504040204" pitchFamily="34" charset="0"/>
              </a:rPr>
              <a:t>Roland Regoes</a:t>
            </a:r>
          </a:p>
          <a:p>
            <a:pPr eaLnBrk="1" hangingPunct="1"/>
            <a:r>
              <a:rPr lang="en-US" altLang="hu-HU" b="0">
                <a:latin typeface="Verdana" panose="020B0604030504040204" pitchFamily="34" charset="0"/>
              </a:rPr>
              <a:t>Olin Silander</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5326B072-FCB9-496D-9713-531817FD2869}"/>
              </a:ext>
            </a:extLst>
          </p:cNvPr>
          <p:cNvSpPr>
            <a:spLocks noGrp="1" noChangeArrowheads="1"/>
          </p:cNvSpPr>
          <p:nvPr>
            <p:ph type="title"/>
          </p:nvPr>
        </p:nvSpPr>
        <p:spPr/>
        <p:txBody>
          <a:bodyPr/>
          <a:lstStyle/>
          <a:p>
            <a:pPr eaLnBrk="1" hangingPunct="1"/>
            <a:r>
              <a:rPr lang="en-GB" altLang="hu-HU" sz="2800">
                <a:ea typeface="ＭＳ Ｐゴシック" panose="020B0600070205080204" pitchFamily="34" charset="-128"/>
              </a:rPr>
              <a:t>Spatial cooperation games</a:t>
            </a:r>
          </a:p>
        </p:txBody>
      </p:sp>
      <p:sp>
        <p:nvSpPr>
          <p:cNvPr id="51203" name="Rectangle 3">
            <a:extLst>
              <a:ext uri="{FF2B5EF4-FFF2-40B4-BE49-F238E27FC236}">
                <a16:creationId xmlns:a16="http://schemas.microsoft.com/office/drawing/2014/main" id="{A4FB4337-F10C-407A-A24B-AEC2299437AD}"/>
              </a:ext>
            </a:extLst>
          </p:cNvPr>
          <p:cNvSpPr>
            <a:spLocks noGrp="1" noChangeArrowheads="1"/>
          </p:cNvSpPr>
          <p:nvPr>
            <p:ph type="body" idx="1"/>
          </p:nvPr>
        </p:nvSpPr>
        <p:spPr/>
        <p:txBody>
          <a:bodyPr/>
          <a:lstStyle/>
          <a:p>
            <a:pPr eaLnBrk="1" hangingPunct="1">
              <a:buFont typeface="Wingdings" pitchFamily="4" charset="2"/>
              <a:buNone/>
              <a:defRPr/>
            </a:pPr>
            <a:r>
              <a:rPr lang="en-GB" altLang="hu-HU">
                <a:ea typeface="ＭＳ Ｐゴシック" pitchFamily="4" charset="-128"/>
              </a:rPr>
              <a:t>Questions</a:t>
            </a:r>
          </a:p>
          <a:p>
            <a:pPr eaLnBrk="1" hangingPunct="1">
              <a:buFont typeface="Wingdings" pitchFamily="4" charset="2"/>
              <a:buChar char="l"/>
              <a:defRPr/>
            </a:pPr>
            <a:r>
              <a:rPr lang="en-GB" altLang="hu-HU">
                <a:ea typeface="ＭＳ Ｐゴシック" pitchFamily="4" charset="-128"/>
              </a:rPr>
              <a:t>How does spatial structure affect the evolution of cooperation?</a:t>
            </a:r>
          </a:p>
          <a:p>
            <a:pPr eaLnBrk="1" hangingPunct="1">
              <a:buFont typeface="Wingdings" pitchFamily="4" charset="2"/>
              <a:buChar char="l"/>
              <a:defRPr/>
            </a:pPr>
            <a:r>
              <a:rPr lang="en-GB" altLang="hu-HU">
                <a:ea typeface="ＭＳ Ｐゴシック" pitchFamily="4" charset="-128"/>
              </a:rPr>
              <a:t>What is the effect of the payoff parameters (cost, benefit)?</a:t>
            </a:r>
          </a:p>
          <a:p>
            <a:pPr eaLnBrk="1" hangingPunct="1">
              <a:buFont typeface="Wingdings" pitchFamily="4" charset="2"/>
              <a:buChar char="l"/>
              <a:defRPr/>
            </a:pPr>
            <a:r>
              <a:rPr lang="en-GB" altLang="hu-HU">
                <a:ea typeface="ＭＳ Ｐゴシック" pitchFamily="4" charset="-128"/>
              </a:rPr>
              <a:t>Investigate the effects of: </a:t>
            </a:r>
          </a:p>
          <a:p>
            <a:pPr lvl="1" eaLnBrk="1" hangingPunct="1">
              <a:buFont typeface="Wingdings" pitchFamily="4" charset="2"/>
              <a:buBlip>
                <a:blip r:embed="rId2"/>
              </a:buBlip>
              <a:defRPr/>
            </a:pPr>
            <a:r>
              <a:rPr lang="en-GB" altLang="hu-HU">
                <a:ea typeface="ＭＳ Ｐゴシック" pitchFamily="4" charset="-128"/>
              </a:rPr>
              <a:t>neighbourhood size (3,4,6)</a:t>
            </a:r>
          </a:p>
          <a:p>
            <a:pPr lvl="1" eaLnBrk="1" hangingPunct="1">
              <a:buFont typeface="Wingdings" pitchFamily="4" charset="2"/>
              <a:buBlip>
                <a:blip r:embed="rId2"/>
              </a:buBlip>
              <a:defRPr/>
            </a:pPr>
            <a:r>
              <a:rPr lang="en-GB" altLang="hu-HU">
                <a:ea typeface="ＭＳ Ｐゴシック" pitchFamily="4" charset="-128"/>
              </a:rPr>
              <a:t>updating scheme (synchronous vs. asynchronous; pair-wise vs. multiple competitions)</a:t>
            </a:r>
          </a:p>
          <a:p>
            <a:pPr lvl="1" eaLnBrk="1" hangingPunct="1">
              <a:buFont typeface="Wingdings" pitchFamily="4" charset="2"/>
              <a:buBlip>
                <a:blip r:embed="rId2"/>
              </a:buBlip>
              <a:defRPr/>
            </a:pPr>
            <a:r>
              <a:rPr lang="en-GB" altLang="hu-HU">
                <a:ea typeface="ＭＳ Ｐゴシック" pitchFamily="4" charset="-128"/>
              </a:rPr>
              <a:t>population size (500, 1000, 2000)</a:t>
            </a:r>
          </a:p>
          <a:p>
            <a:pPr lvl="1" eaLnBrk="1" hangingPunct="1">
              <a:buFont typeface="Wingdings" pitchFamily="4" charset="2"/>
              <a:buBlip>
                <a:blip r:embed="rId2"/>
              </a:buBlip>
              <a:defRPr/>
            </a:pPr>
            <a:r>
              <a:rPr lang="en-GB" altLang="hu-HU">
                <a:ea typeface="ＭＳ Ｐゴシック" pitchFamily="4" charset="-128"/>
              </a:rPr>
              <a:t>heterogeneous environment</a:t>
            </a:r>
          </a:p>
          <a:p>
            <a:pPr eaLnBrk="1" hangingPunct="1">
              <a:buFont typeface="Wingdings" pitchFamily="4" charset="2"/>
              <a:buNone/>
              <a:defRPr/>
            </a:pPr>
            <a:r>
              <a:rPr lang="en-GB" altLang="hu-HU">
                <a:ea typeface="ＭＳ Ｐゴシック" pitchFamily="4" charset="-128"/>
              </a:rPr>
              <a:t>… on the evolution of cooperation and the significance of spatial structure.</a:t>
            </a:r>
          </a:p>
          <a:p>
            <a:pPr eaLnBrk="1" hangingPunct="1">
              <a:buFont typeface="Wingdings" pitchFamily="4" charset="2"/>
              <a:buChar char="l"/>
              <a:defRPr/>
            </a:pPr>
            <a:endParaRPr lang="en-GB" altLang="hu-HU">
              <a:ea typeface="ＭＳ Ｐゴシック" pitchFamily="4" charset="-128"/>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99985DEC-D827-4702-A047-C8E32EE1D04E}"/>
              </a:ext>
            </a:extLst>
          </p:cNvPr>
          <p:cNvSpPr>
            <a:spLocks noGrp="1" noChangeArrowheads="1"/>
          </p:cNvSpPr>
          <p:nvPr>
            <p:ph type="title"/>
          </p:nvPr>
        </p:nvSpPr>
        <p:spPr>
          <a:xfrm>
            <a:off x="574675" y="228600"/>
            <a:ext cx="8001000" cy="533400"/>
          </a:xfrm>
        </p:spPr>
        <p:txBody>
          <a:bodyPr/>
          <a:lstStyle/>
          <a:p>
            <a:pPr eaLnBrk="1" hangingPunct="1"/>
            <a:r>
              <a:rPr lang="en-GB" altLang="hu-HU" sz="2400">
                <a:ea typeface="ＭＳ Ｐゴシック" panose="020B0600070205080204" pitchFamily="34" charset="-128"/>
              </a:rPr>
              <a:t>Rock-paper-scissors dynamics in space</a:t>
            </a:r>
          </a:p>
        </p:txBody>
      </p:sp>
      <p:sp>
        <p:nvSpPr>
          <p:cNvPr id="52227" name="Rectangle 3">
            <a:extLst>
              <a:ext uri="{FF2B5EF4-FFF2-40B4-BE49-F238E27FC236}">
                <a16:creationId xmlns:a16="http://schemas.microsoft.com/office/drawing/2014/main" id="{EEE10085-7AAD-4FFA-9A38-4FC03844F207}"/>
              </a:ext>
            </a:extLst>
          </p:cNvPr>
          <p:cNvSpPr>
            <a:spLocks noGrp="1" noChangeArrowheads="1"/>
          </p:cNvSpPr>
          <p:nvPr>
            <p:ph type="body" idx="1"/>
          </p:nvPr>
        </p:nvSpPr>
        <p:spPr>
          <a:xfrm>
            <a:off x="566738" y="1295400"/>
            <a:ext cx="8043862" cy="4343400"/>
          </a:xfrm>
        </p:spPr>
        <p:txBody>
          <a:bodyPr/>
          <a:lstStyle/>
          <a:p>
            <a:pPr eaLnBrk="1" hangingPunct="1">
              <a:buFont typeface="Wingdings" pitchFamily="4" charset="2"/>
              <a:buChar char="l"/>
              <a:defRPr/>
            </a:pPr>
            <a:r>
              <a:rPr lang="en-GB" altLang="hu-HU">
                <a:ea typeface="ＭＳ Ｐゴシック" pitchFamily="4" charset="-128"/>
              </a:rPr>
              <a:t>Basic problem: can intransitive fitness interactions facilitate the maintenance of diversity?</a:t>
            </a:r>
          </a:p>
          <a:p>
            <a:pPr eaLnBrk="1" hangingPunct="1">
              <a:buFont typeface="Wingdings" pitchFamily="4" charset="2"/>
              <a:buChar char="l"/>
              <a:defRPr/>
            </a:pPr>
            <a:r>
              <a:rPr lang="en-GB" altLang="hu-HU">
                <a:ea typeface="ＭＳ Ｐゴシック" pitchFamily="4" charset="-128"/>
              </a:rPr>
              <a:t>General approach: model local competition in a cellular automaton</a:t>
            </a:r>
          </a:p>
          <a:p>
            <a:pPr eaLnBrk="1" hangingPunct="1">
              <a:buFont typeface="Wingdings" pitchFamily="4" charset="2"/>
              <a:buChar char="l"/>
              <a:defRPr/>
            </a:pPr>
            <a:r>
              <a:rPr lang="en-GB" altLang="hu-HU">
                <a:ea typeface="ＭＳ Ｐゴシック" pitchFamily="4" charset="-128"/>
              </a:rPr>
              <a:t>Concepts</a:t>
            </a:r>
          </a:p>
          <a:p>
            <a:pPr lvl="1" eaLnBrk="1" hangingPunct="1">
              <a:buFont typeface="Wingdings" pitchFamily="4" charset="2"/>
              <a:buBlip>
                <a:blip r:embed="rId2"/>
              </a:buBlip>
              <a:defRPr/>
            </a:pPr>
            <a:r>
              <a:rPr lang="en-GB" altLang="hu-HU">
                <a:ea typeface="ＭＳ Ｐゴシック" pitchFamily="4" charset="-128"/>
              </a:rPr>
              <a:t>intransitive interaction: A&lt;B, B&lt;C, C&lt;A</a:t>
            </a:r>
          </a:p>
          <a:p>
            <a:pPr lvl="1" eaLnBrk="1" hangingPunct="1">
              <a:buFont typeface="Wingdings" pitchFamily="4" charset="2"/>
              <a:buBlip>
                <a:blip r:embed="rId2"/>
              </a:buBlip>
              <a:defRPr/>
            </a:pPr>
            <a:endParaRPr lang="en-GB" altLang="hu-HU">
              <a:ea typeface="ＭＳ Ｐゴシック" pitchFamily="4" charset="-128"/>
            </a:endParaRPr>
          </a:p>
          <a:p>
            <a:pPr lvl="1" eaLnBrk="1" hangingPunct="1">
              <a:buFont typeface="Wingdings" pitchFamily="4" charset="2"/>
              <a:buBlip>
                <a:blip r:embed="rId2"/>
              </a:buBlip>
              <a:defRPr/>
            </a:pPr>
            <a:endParaRPr lang="en-GB" altLang="hu-HU">
              <a:ea typeface="ＭＳ Ｐゴシック" pitchFamily="4" charset="-128"/>
            </a:endParaRPr>
          </a:p>
          <a:p>
            <a:pPr lvl="1" eaLnBrk="1" hangingPunct="1">
              <a:buFont typeface="Wingdings" pitchFamily="4" charset="2"/>
              <a:buBlip>
                <a:blip r:embed="rId2"/>
              </a:buBlip>
              <a:defRPr/>
            </a:pPr>
            <a:endParaRPr lang="en-GB" altLang="hu-HU">
              <a:ea typeface="ＭＳ Ｐゴシック" pitchFamily="4" charset="-128"/>
            </a:endParaRPr>
          </a:p>
          <a:p>
            <a:pPr lvl="1" eaLnBrk="1" hangingPunct="1">
              <a:buFont typeface="Wingdings" pitchFamily="4" charset="2"/>
              <a:buBlip>
                <a:blip r:embed="rId2"/>
              </a:buBlip>
              <a:defRPr/>
            </a:pPr>
            <a:endParaRPr lang="en-GB" altLang="hu-HU">
              <a:ea typeface="ＭＳ Ｐゴシック" pitchFamily="4" charset="-128"/>
            </a:endParaRPr>
          </a:p>
          <a:p>
            <a:pPr lvl="1" eaLnBrk="1" hangingPunct="1">
              <a:buFont typeface="Wingdings" pitchFamily="4" charset="2"/>
              <a:buBlip>
                <a:blip r:embed="rId2"/>
              </a:buBlip>
              <a:defRPr/>
            </a:pPr>
            <a:r>
              <a:rPr lang="en-GB" altLang="hu-HU">
                <a:ea typeface="ＭＳ Ｐゴシック" pitchFamily="4" charset="-128"/>
              </a:rPr>
              <a:t>density dependent selection</a:t>
            </a:r>
          </a:p>
        </p:txBody>
      </p:sp>
      <p:pic>
        <p:nvPicPr>
          <p:cNvPr id="43012" name="Picture 5">
            <a:extLst>
              <a:ext uri="{FF2B5EF4-FFF2-40B4-BE49-F238E27FC236}">
                <a16:creationId xmlns:a16="http://schemas.microsoft.com/office/drawing/2014/main" id="{9134E042-075C-4D1A-89E1-B9040D4516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4286250"/>
            <a:ext cx="66675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6">
            <a:extLst>
              <a:ext uri="{FF2B5EF4-FFF2-40B4-BE49-F238E27FC236}">
                <a16:creationId xmlns:a16="http://schemas.microsoft.com/office/drawing/2014/main" id="{DFCF1E88-4DA3-41D1-A434-D89C0CED47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4210050"/>
            <a:ext cx="66675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Picture 7">
            <a:extLst>
              <a:ext uri="{FF2B5EF4-FFF2-40B4-BE49-F238E27FC236}">
                <a16:creationId xmlns:a16="http://schemas.microsoft.com/office/drawing/2014/main" id="{4716AA4C-F63A-42C9-B96A-31542E665D6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43450" y="4191000"/>
            <a:ext cx="66675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5" name="Picture 8">
            <a:extLst>
              <a:ext uri="{FF2B5EF4-FFF2-40B4-BE49-F238E27FC236}">
                <a16:creationId xmlns:a16="http://schemas.microsoft.com/office/drawing/2014/main" id="{FCA724BB-4548-4256-8349-4E5D672887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1250" y="4286250"/>
            <a:ext cx="66675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6" name="Text Box 9">
            <a:extLst>
              <a:ext uri="{FF2B5EF4-FFF2-40B4-BE49-F238E27FC236}">
                <a16:creationId xmlns:a16="http://schemas.microsoft.com/office/drawing/2014/main" id="{28AEE7C9-8E4A-4BD8-BF38-B5F6AD52D0C6}"/>
              </a:ext>
            </a:extLst>
          </p:cNvPr>
          <p:cNvSpPr txBox="1">
            <a:spLocks noChangeArrowheads="1"/>
          </p:cNvSpPr>
          <p:nvPr/>
        </p:nvSpPr>
        <p:spPr bwMode="auto">
          <a:xfrm>
            <a:off x="2514600" y="4433888"/>
            <a:ext cx="609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anose="05000000000000000000" pitchFamily="2" charset="2"/>
              <a:buChar char="l"/>
              <a:defRPr sz="2400">
                <a:solidFill>
                  <a:schemeClr val="tx1"/>
                </a:solidFill>
                <a:latin typeface="Garamond" panose="02020404030301010803" pitchFamily="18" charset="0"/>
                <a:ea typeface="ＭＳ Ｐゴシック" panose="020B0600070205080204" pitchFamily="34" charset="-128"/>
              </a:defRPr>
            </a:lvl1pPr>
            <a:lvl2pPr marL="37931725" indent="-37474525">
              <a:spcBef>
                <a:spcPct val="20000"/>
              </a:spcBef>
              <a:buClr>
                <a:schemeClr val="accent2"/>
              </a:buClr>
              <a:buSzPct val="80000"/>
              <a:buFont typeface="Wingdings" panose="05000000000000000000" pitchFamily="2" charset="2"/>
              <a:buBlip>
                <a:blip r:embed="rId2"/>
              </a:buBlip>
              <a:defRPr sz="2000">
                <a:solidFill>
                  <a:schemeClr val="tx1"/>
                </a:solidFill>
                <a:latin typeface="Garamond" panose="02020404030301010803" pitchFamily="18" charset="0"/>
                <a:ea typeface="ＭＳ Ｐゴシック" panose="020B0600070205080204" pitchFamily="34" charset="-128"/>
              </a:defRPr>
            </a:lvl2pPr>
            <a:lvl3pPr marL="1304925" indent="-395288">
              <a:spcBef>
                <a:spcPct val="20000"/>
              </a:spcBef>
              <a:buClr>
                <a:schemeClr val="accent2"/>
              </a:buClr>
              <a:buSzPct val="50000"/>
              <a:buFont typeface="Wingdings" panose="05000000000000000000" pitchFamily="2" charset="2"/>
              <a:buChar char="l"/>
              <a:defRPr sz="2400">
                <a:solidFill>
                  <a:schemeClr val="tx1"/>
                </a:solidFill>
                <a:latin typeface="Garamond" panose="02020404030301010803" pitchFamily="18" charset="0"/>
                <a:ea typeface="ＭＳ Ｐゴシック" panose="020B0600070205080204" pitchFamily="34" charset="-128"/>
              </a:defRPr>
            </a:lvl3pPr>
            <a:lvl4pPr marL="1693863" indent="-387350">
              <a:spcBef>
                <a:spcPct val="20000"/>
              </a:spcBef>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4pPr>
            <a:lvl5pPr marL="2093913" indent="-398463">
              <a:spcBef>
                <a:spcPct val="25000"/>
              </a:spcBef>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5pPr>
            <a:lvl6pPr marL="2551113" indent="-398463" eaLnBrk="0" fontAlgn="base" hangingPunct="0">
              <a:spcBef>
                <a:spcPct val="25000"/>
              </a:spcBef>
              <a:spcAft>
                <a:spcPct val="0"/>
              </a:spcAft>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6pPr>
            <a:lvl7pPr marL="3008313" indent="-398463" eaLnBrk="0" fontAlgn="base" hangingPunct="0">
              <a:spcBef>
                <a:spcPct val="25000"/>
              </a:spcBef>
              <a:spcAft>
                <a:spcPct val="0"/>
              </a:spcAft>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7pPr>
            <a:lvl8pPr marL="3465513" indent="-398463" eaLnBrk="0" fontAlgn="base" hangingPunct="0">
              <a:spcBef>
                <a:spcPct val="25000"/>
              </a:spcBef>
              <a:spcAft>
                <a:spcPct val="0"/>
              </a:spcAft>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8pPr>
            <a:lvl9pPr marL="3922713" indent="-398463" eaLnBrk="0" fontAlgn="base" hangingPunct="0">
              <a:spcBef>
                <a:spcPct val="25000"/>
              </a:spcBef>
              <a:spcAft>
                <a:spcPct val="0"/>
              </a:spcAft>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altLang="hu-HU" sz="1800" b="1" i="0" u="none" strike="noStrike" kern="1200" cap="none" spc="0" normalizeH="0" baseline="0" noProof="0">
                <a:ln>
                  <a:noFill/>
                </a:ln>
                <a:solidFill>
                  <a:srgbClr val="000000"/>
                </a:solidFill>
                <a:effectLst/>
                <a:uLnTx/>
                <a:uFillTx/>
                <a:latin typeface="Verdana" panose="020B0604030504040204" pitchFamily="34" charset="0"/>
                <a:ea typeface="ＭＳ Ｐゴシック" panose="020B0600070205080204" pitchFamily="34" charset="-128"/>
                <a:cs typeface="+mn-cs"/>
              </a:rPr>
              <a:t>&lt;</a:t>
            </a:r>
          </a:p>
        </p:txBody>
      </p:sp>
      <p:sp>
        <p:nvSpPr>
          <p:cNvPr id="43017" name="Text Box 10">
            <a:extLst>
              <a:ext uri="{FF2B5EF4-FFF2-40B4-BE49-F238E27FC236}">
                <a16:creationId xmlns:a16="http://schemas.microsoft.com/office/drawing/2014/main" id="{723A64EB-00AC-4B8F-826D-85258446CAA2}"/>
              </a:ext>
            </a:extLst>
          </p:cNvPr>
          <p:cNvSpPr txBox="1">
            <a:spLocks noChangeArrowheads="1"/>
          </p:cNvSpPr>
          <p:nvPr/>
        </p:nvSpPr>
        <p:spPr bwMode="auto">
          <a:xfrm>
            <a:off x="4114800" y="4433888"/>
            <a:ext cx="609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anose="05000000000000000000" pitchFamily="2" charset="2"/>
              <a:buChar char="l"/>
              <a:defRPr sz="2400">
                <a:solidFill>
                  <a:schemeClr val="tx1"/>
                </a:solidFill>
                <a:latin typeface="Garamond" panose="02020404030301010803" pitchFamily="18" charset="0"/>
                <a:ea typeface="ＭＳ Ｐゴシック" panose="020B0600070205080204" pitchFamily="34" charset="-128"/>
              </a:defRPr>
            </a:lvl1pPr>
            <a:lvl2pPr marL="37931725" indent="-37474525">
              <a:spcBef>
                <a:spcPct val="20000"/>
              </a:spcBef>
              <a:buClr>
                <a:schemeClr val="accent2"/>
              </a:buClr>
              <a:buSzPct val="80000"/>
              <a:buFont typeface="Wingdings" panose="05000000000000000000" pitchFamily="2" charset="2"/>
              <a:buBlip>
                <a:blip r:embed="rId2"/>
              </a:buBlip>
              <a:defRPr sz="2000">
                <a:solidFill>
                  <a:schemeClr val="tx1"/>
                </a:solidFill>
                <a:latin typeface="Garamond" panose="02020404030301010803" pitchFamily="18" charset="0"/>
                <a:ea typeface="ＭＳ Ｐゴシック" panose="020B0600070205080204" pitchFamily="34" charset="-128"/>
              </a:defRPr>
            </a:lvl2pPr>
            <a:lvl3pPr marL="1304925" indent="-395288">
              <a:spcBef>
                <a:spcPct val="20000"/>
              </a:spcBef>
              <a:buClr>
                <a:schemeClr val="accent2"/>
              </a:buClr>
              <a:buSzPct val="50000"/>
              <a:buFont typeface="Wingdings" panose="05000000000000000000" pitchFamily="2" charset="2"/>
              <a:buChar char="l"/>
              <a:defRPr sz="2400">
                <a:solidFill>
                  <a:schemeClr val="tx1"/>
                </a:solidFill>
                <a:latin typeface="Garamond" panose="02020404030301010803" pitchFamily="18" charset="0"/>
                <a:ea typeface="ＭＳ Ｐゴシック" panose="020B0600070205080204" pitchFamily="34" charset="-128"/>
              </a:defRPr>
            </a:lvl3pPr>
            <a:lvl4pPr marL="1693863" indent="-387350">
              <a:spcBef>
                <a:spcPct val="20000"/>
              </a:spcBef>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4pPr>
            <a:lvl5pPr marL="2093913" indent="-398463">
              <a:spcBef>
                <a:spcPct val="25000"/>
              </a:spcBef>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5pPr>
            <a:lvl6pPr marL="2551113" indent="-398463" eaLnBrk="0" fontAlgn="base" hangingPunct="0">
              <a:spcBef>
                <a:spcPct val="25000"/>
              </a:spcBef>
              <a:spcAft>
                <a:spcPct val="0"/>
              </a:spcAft>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6pPr>
            <a:lvl7pPr marL="3008313" indent="-398463" eaLnBrk="0" fontAlgn="base" hangingPunct="0">
              <a:spcBef>
                <a:spcPct val="25000"/>
              </a:spcBef>
              <a:spcAft>
                <a:spcPct val="0"/>
              </a:spcAft>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7pPr>
            <a:lvl8pPr marL="3465513" indent="-398463" eaLnBrk="0" fontAlgn="base" hangingPunct="0">
              <a:spcBef>
                <a:spcPct val="25000"/>
              </a:spcBef>
              <a:spcAft>
                <a:spcPct val="0"/>
              </a:spcAft>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8pPr>
            <a:lvl9pPr marL="3922713" indent="-398463" eaLnBrk="0" fontAlgn="base" hangingPunct="0">
              <a:spcBef>
                <a:spcPct val="25000"/>
              </a:spcBef>
              <a:spcAft>
                <a:spcPct val="0"/>
              </a:spcAft>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altLang="hu-HU" sz="1800" b="1" i="0" u="none" strike="noStrike" kern="1200" cap="none" spc="0" normalizeH="0" baseline="0" noProof="0">
                <a:ln>
                  <a:noFill/>
                </a:ln>
                <a:solidFill>
                  <a:srgbClr val="000000"/>
                </a:solidFill>
                <a:effectLst/>
                <a:uLnTx/>
                <a:uFillTx/>
                <a:latin typeface="Verdana" panose="020B0604030504040204" pitchFamily="34" charset="0"/>
                <a:ea typeface="ＭＳ Ｐゴシック" panose="020B0600070205080204" pitchFamily="34" charset="-128"/>
                <a:cs typeface="+mn-cs"/>
              </a:rPr>
              <a:t>&lt;</a:t>
            </a:r>
          </a:p>
        </p:txBody>
      </p:sp>
      <p:sp>
        <p:nvSpPr>
          <p:cNvPr id="43018" name="Text Box 11">
            <a:extLst>
              <a:ext uri="{FF2B5EF4-FFF2-40B4-BE49-F238E27FC236}">
                <a16:creationId xmlns:a16="http://schemas.microsoft.com/office/drawing/2014/main" id="{96AC0C9C-2AF3-4558-A8A6-7CC6C8ECDE41}"/>
              </a:ext>
            </a:extLst>
          </p:cNvPr>
          <p:cNvSpPr txBox="1">
            <a:spLocks noChangeArrowheads="1"/>
          </p:cNvSpPr>
          <p:nvPr/>
        </p:nvSpPr>
        <p:spPr bwMode="auto">
          <a:xfrm>
            <a:off x="5638800" y="4433888"/>
            <a:ext cx="609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anose="05000000000000000000" pitchFamily="2" charset="2"/>
              <a:buChar char="l"/>
              <a:defRPr sz="2400">
                <a:solidFill>
                  <a:schemeClr val="tx1"/>
                </a:solidFill>
                <a:latin typeface="Garamond" panose="02020404030301010803" pitchFamily="18" charset="0"/>
                <a:ea typeface="ＭＳ Ｐゴシック" panose="020B0600070205080204" pitchFamily="34" charset="-128"/>
              </a:defRPr>
            </a:lvl1pPr>
            <a:lvl2pPr marL="37931725" indent="-37474525">
              <a:spcBef>
                <a:spcPct val="20000"/>
              </a:spcBef>
              <a:buClr>
                <a:schemeClr val="accent2"/>
              </a:buClr>
              <a:buSzPct val="80000"/>
              <a:buFont typeface="Wingdings" panose="05000000000000000000" pitchFamily="2" charset="2"/>
              <a:buBlip>
                <a:blip r:embed="rId2"/>
              </a:buBlip>
              <a:defRPr sz="2000">
                <a:solidFill>
                  <a:schemeClr val="tx1"/>
                </a:solidFill>
                <a:latin typeface="Garamond" panose="02020404030301010803" pitchFamily="18" charset="0"/>
                <a:ea typeface="ＭＳ Ｐゴシック" panose="020B0600070205080204" pitchFamily="34" charset="-128"/>
              </a:defRPr>
            </a:lvl2pPr>
            <a:lvl3pPr marL="1304925" indent="-395288">
              <a:spcBef>
                <a:spcPct val="20000"/>
              </a:spcBef>
              <a:buClr>
                <a:schemeClr val="accent2"/>
              </a:buClr>
              <a:buSzPct val="50000"/>
              <a:buFont typeface="Wingdings" panose="05000000000000000000" pitchFamily="2" charset="2"/>
              <a:buChar char="l"/>
              <a:defRPr sz="2400">
                <a:solidFill>
                  <a:schemeClr val="tx1"/>
                </a:solidFill>
                <a:latin typeface="Garamond" panose="02020404030301010803" pitchFamily="18" charset="0"/>
                <a:ea typeface="ＭＳ Ｐゴシック" panose="020B0600070205080204" pitchFamily="34" charset="-128"/>
              </a:defRPr>
            </a:lvl3pPr>
            <a:lvl4pPr marL="1693863" indent="-387350">
              <a:spcBef>
                <a:spcPct val="20000"/>
              </a:spcBef>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4pPr>
            <a:lvl5pPr marL="2093913" indent="-398463">
              <a:spcBef>
                <a:spcPct val="25000"/>
              </a:spcBef>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5pPr>
            <a:lvl6pPr marL="2551113" indent="-398463" eaLnBrk="0" fontAlgn="base" hangingPunct="0">
              <a:spcBef>
                <a:spcPct val="25000"/>
              </a:spcBef>
              <a:spcAft>
                <a:spcPct val="0"/>
              </a:spcAft>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6pPr>
            <a:lvl7pPr marL="3008313" indent="-398463" eaLnBrk="0" fontAlgn="base" hangingPunct="0">
              <a:spcBef>
                <a:spcPct val="25000"/>
              </a:spcBef>
              <a:spcAft>
                <a:spcPct val="0"/>
              </a:spcAft>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7pPr>
            <a:lvl8pPr marL="3465513" indent="-398463" eaLnBrk="0" fontAlgn="base" hangingPunct="0">
              <a:spcBef>
                <a:spcPct val="25000"/>
              </a:spcBef>
              <a:spcAft>
                <a:spcPct val="0"/>
              </a:spcAft>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8pPr>
            <a:lvl9pPr marL="3922713" indent="-398463" eaLnBrk="0" fontAlgn="base" hangingPunct="0">
              <a:spcBef>
                <a:spcPct val="25000"/>
              </a:spcBef>
              <a:spcAft>
                <a:spcPct val="0"/>
              </a:spcAft>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altLang="hu-HU" sz="1800" b="1" i="0" u="none" strike="noStrike" kern="1200" cap="none" spc="0" normalizeH="0" baseline="0" noProof="0">
                <a:ln>
                  <a:noFill/>
                </a:ln>
                <a:solidFill>
                  <a:srgbClr val="000000"/>
                </a:solidFill>
                <a:effectLst/>
                <a:uLnTx/>
                <a:uFillTx/>
                <a:latin typeface="Verdana" panose="020B0604030504040204" pitchFamily="34" charset="0"/>
                <a:ea typeface="ＭＳ Ｐゴシック" panose="020B0600070205080204" pitchFamily="34" charset="-128"/>
                <a:cs typeface="+mn-cs"/>
              </a:rPr>
              <a:t>&lt;</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A56AFEB2-8E78-41C6-B424-63ED1AEFF717}"/>
              </a:ext>
            </a:extLst>
          </p:cNvPr>
          <p:cNvSpPr>
            <a:spLocks noGrp="1" noChangeArrowheads="1"/>
          </p:cNvSpPr>
          <p:nvPr>
            <p:ph type="title"/>
          </p:nvPr>
        </p:nvSpPr>
        <p:spPr>
          <a:xfrm>
            <a:off x="574675" y="228600"/>
            <a:ext cx="8001000" cy="533400"/>
          </a:xfrm>
        </p:spPr>
        <p:txBody>
          <a:bodyPr/>
          <a:lstStyle/>
          <a:p>
            <a:pPr eaLnBrk="1" hangingPunct="1"/>
            <a:r>
              <a:rPr lang="en-GB" altLang="hu-HU" sz="2400">
                <a:ea typeface="ＭＳ Ｐゴシック" panose="020B0600070205080204" pitchFamily="34" charset="-128"/>
              </a:rPr>
              <a:t>Rock-paper-scissors dynamics in space</a:t>
            </a:r>
          </a:p>
        </p:txBody>
      </p:sp>
      <p:sp>
        <p:nvSpPr>
          <p:cNvPr id="53251" name="Rectangle 3">
            <a:extLst>
              <a:ext uri="{FF2B5EF4-FFF2-40B4-BE49-F238E27FC236}">
                <a16:creationId xmlns:a16="http://schemas.microsoft.com/office/drawing/2014/main" id="{C6B79A0C-7BE8-4BE2-8E10-8425A2DDDA01}"/>
              </a:ext>
            </a:extLst>
          </p:cNvPr>
          <p:cNvSpPr>
            <a:spLocks noGrp="1" noChangeArrowheads="1"/>
          </p:cNvSpPr>
          <p:nvPr>
            <p:ph type="body" idx="1"/>
          </p:nvPr>
        </p:nvSpPr>
        <p:spPr>
          <a:xfrm>
            <a:off x="566738" y="1447800"/>
            <a:ext cx="8043862" cy="4800600"/>
          </a:xfrm>
        </p:spPr>
        <p:txBody>
          <a:bodyPr/>
          <a:lstStyle/>
          <a:p>
            <a:pPr eaLnBrk="1" hangingPunct="1">
              <a:buFont typeface="Wingdings" pitchFamily="4" charset="2"/>
              <a:buNone/>
              <a:defRPr/>
            </a:pPr>
            <a:r>
              <a:rPr lang="en-GB" altLang="hu-HU">
                <a:ea typeface="ＭＳ Ｐゴシック" pitchFamily="4" charset="-128"/>
              </a:rPr>
              <a:t>Questions:</a:t>
            </a:r>
          </a:p>
          <a:p>
            <a:pPr eaLnBrk="1" hangingPunct="1">
              <a:buFont typeface="Wingdings" pitchFamily="4" charset="2"/>
              <a:buChar char="l"/>
              <a:defRPr/>
            </a:pPr>
            <a:r>
              <a:rPr lang="en-GB" altLang="hu-HU">
                <a:ea typeface="ＭＳ Ｐゴシック" pitchFamily="4" charset="-128"/>
              </a:rPr>
              <a:t>How does the maintenance of diversity depend on</a:t>
            </a:r>
          </a:p>
          <a:p>
            <a:pPr lvl="1" eaLnBrk="1" hangingPunct="1">
              <a:buFont typeface="Wingdings" pitchFamily="4" charset="2"/>
              <a:buBlip>
                <a:blip r:embed="rId2"/>
              </a:buBlip>
              <a:defRPr/>
            </a:pPr>
            <a:r>
              <a:rPr lang="en-GB" altLang="hu-HU">
                <a:ea typeface="ＭＳ Ｐゴシック" pitchFamily="4" charset="-128"/>
              </a:rPr>
              <a:t>the type and strength of fitness interactions</a:t>
            </a:r>
          </a:p>
          <a:p>
            <a:pPr lvl="1" eaLnBrk="1" hangingPunct="1">
              <a:buFont typeface="Wingdings" pitchFamily="4" charset="2"/>
              <a:buBlip>
                <a:blip r:embed="rId2"/>
              </a:buBlip>
              <a:defRPr/>
            </a:pPr>
            <a:r>
              <a:rPr lang="en-GB" altLang="hu-HU">
                <a:ea typeface="ＭＳ Ｐゴシック" pitchFamily="4" charset="-128"/>
              </a:rPr>
              <a:t>initial population size and species frequencies</a:t>
            </a:r>
          </a:p>
          <a:p>
            <a:pPr lvl="1" eaLnBrk="1" hangingPunct="1">
              <a:buFont typeface="Wingdings" pitchFamily="4" charset="2"/>
              <a:buBlip>
                <a:blip r:embed="rId2"/>
              </a:buBlip>
              <a:defRPr/>
            </a:pPr>
            <a:r>
              <a:rPr lang="en-GB" altLang="hu-HU">
                <a:ea typeface="ＭＳ Ｐゴシック" pitchFamily="4" charset="-128"/>
              </a:rPr>
              <a:t>The distance over which organisms interact/disperse?</a:t>
            </a:r>
          </a:p>
          <a:p>
            <a:pPr eaLnBrk="1" hangingPunct="1">
              <a:buFont typeface="Wingdings" pitchFamily="4" charset="2"/>
              <a:buChar char="l"/>
              <a:defRPr/>
            </a:pPr>
            <a:r>
              <a:rPr lang="en-GB" altLang="hu-HU">
                <a:ea typeface="ＭＳ Ｐゴシック" pitchFamily="4" charset="-128"/>
              </a:rPr>
              <a:t>What factors affect the magnitude of population fluctuations?</a:t>
            </a:r>
          </a:p>
          <a:p>
            <a:pPr eaLnBrk="1" hangingPunct="1">
              <a:buFont typeface="Wingdings" pitchFamily="4" charset="2"/>
              <a:buChar char="l"/>
              <a:defRPr/>
            </a:pPr>
            <a:r>
              <a:rPr lang="en-GB" altLang="hu-HU">
                <a:ea typeface="ＭＳ Ｐゴシック" pitchFamily="4" charset="-128"/>
              </a:rPr>
              <a:t>How do the dynamics of the system change when there are greater numbers of species interacting?</a:t>
            </a:r>
          </a:p>
          <a:p>
            <a:pPr eaLnBrk="1" hangingPunct="1">
              <a:buFont typeface="Wingdings" pitchFamily="4" charset="2"/>
              <a:buChar char="l"/>
              <a:defRPr/>
            </a:pPr>
            <a:r>
              <a:rPr lang="en-GB" altLang="hu-HU">
                <a:ea typeface="ＭＳ Ｐゴシック" pitchFamily="4" charset="-128"/>
              </a:rPr>
              <a:t>What is the effect of disturbance (e.g. local fires) on the maintenance of diversity?</a:t>
            </a:r>
          </a:p>
          <a:p>
            <a:pPr eaLnBrk="1" hangingPunct="1">
              <a:buFont typeface="Wingdings" pitchFamily="4" charset="2"/>
              <a:buChar char="l"/>
              <a:defRPr/>
            </a:pPr>
            <a:endParaRPr lang="en-GB" altLang="hu-HU">
              <a:ea typeface="ＭＳ Ｐゴシック" pitchFamily="4" charset="-128"/>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CF101CBE-141F-4F3D-AB31-60E45C80F8D7}"/>
              </a:ext>
            </a:extLst>
          </p:cNvPr>
          <p:cNvSpPr>
            <a:spLocks noGrp="1" noChangeArrowheads="1"/>
          </p:cNvSpPr>
          <p:nvPr>
            <p:ph type="title"/>
          </p:nvPr>
        </p:nvSpPr>
        <p:spPr/>
        <p:txBody>
          <a:bodyPr/>
          <a:lstStyle/>
          <a:p>
            <a:pPr eaLnBrk="1" hangingPunct="1"/>
            <a:r>
              <a:rPr lang="en-GB" altLang="hu-HU" sz="2400" b="0">
                <a:ea typeface="ＭＳ Ｐゴシック" panose="020B0600070205080204" pitchFamily="34" charset="-128"/>
              </a:rPr>
              <a:t>Stability and complexity in model ecosystems</a:t>
            </a:r>
          </a:p>
        </p:txBody>
      </p:sp>
      <p:sp>
        <p:nvSpPr>
          <p:cNvPr id="54275" name="Rectangle 3">
            <a:extLst>
              <a:ext uri="{FF2B5EF4-FFF2-40B4-BE49-F238E27FC236}">
                <a16:creationId xmlns:a16="http://schemas.microsoft.com/office/drawing/2014/main" id="{88132938-30E4-4E66-A0CC-3513DFA89AAB}"/>
              </a:ext>
            </a:extLst>
          </p:cNvPr>
          <p:cNvSpPr>
            <a:spLocks noGrp="1" noChangeArrowheads="1"/>
          </p:cNvSpPr>
          <p:nvPr>
            <p:ph type="body" idx="1"/>
          </p:nvPr>
        </p:nvSpPr>
        <p:spPr>
          <a:xfrm>
            <a:off x="304800" y="1219200"/>
            <a:ext cx="8534400" cy="5410200"/>
          </a:xfrm>
        </p:spPr>
        <p:txBody>
          <a:bodyPr/>
          <a:lstStyle/>
          <a:p>
            <a:pPr eaLnBrk="1" hangingPunct="1">
              <a:lnSpc>
                <a:spcPct val="90000"/>
              </a:lnSpc>
              <a:defRPr/>
            </a:pPr>
            <a:r>
              <a:rPr lang="en-GB" sz="2000" dirty="0">
                <a:ea typeface="+mn-ea"/>
                <a:cs typeface="+mn-cs"/>
              </a:rPr>
              <a:t>Basic problem: Does complexity help stability?</a:t>
            </a:r>
          </a:p>
          <a:p>
            <a:pPr eaLnBrk="1" hangingPunct="1">
              <a:lnSpc>
                <a:spcPct val="90000"/>
              </a:lnSpc>
              <a:defRPr/>
            </a:pPr>
            <a:r>
              <a:rPr lang="en-GB" sz="2000" dirty="0">
                <a:ea typeface="+mn-ea"/>
                <a:cs typeface="+mn-cs"/>
              </a:rPr>
              <a:t>General approach: study stability of randomly generated multi-species </a:t>
            </a:r>
            <a:r>
              <a:rPr lang="en-GB" sz="2000" dirty="0" err="1">
                <a:ea typeface="+mn-ea"/>
                <a:cs typeface="+mn-cs"/>
              </a:rPr>
              <a:t>Lotka-Volterra</a:t>
            </a:r>
            <a:r>
              <a:rPr lang="en-GB" sz="2000" dirty="0">
                <a:ea typeface="+mn-ea"/>
                <a:cs typeface="+mn-cs"/>
              </a:rPr>
              <a:t> systems.</a:t>
            </a:r>
          </a:p>
          <a:p>
            <a:pPr eaLnBrk="1" hangingPunct="1">
              <a:lnSpc>
                <a:spcPct val="90000"/>
              </a:lnSpc>
              <a:defRPr/>
            </a:pPr>
            <a:r>
              <a:rPr lang="en-GB" sz="2000" dirty="0">
                <a:ea typeface="+mn-ea"/>
                <a:cs typeface="+mn-cs"/>
              </a:rPr>
              <a:t>Concepts &amp; methods</a:t>
            </a:r>
          </a:p>
          <a:p>
            <a:pPr lvl="1" eaLnBrk="1" hangingPunct="1">
              <a:lnSpc>
                <a:spcPct val="90000"/>
              </a:lnSpc>
              <a:defRPr/>
            </a:pPr>
            <a:r>
              <a:rPr lang="en-GB" dirty="0"/>
              <a:t>Connectivity, diversity and stability of an ecosystem/network</a:t>
            </a:r>
          </a:p>
          <a:p>
            <a:pPr lvl="1" eaLnBrk="1" hangingPunct="1">
              <a:lnSpc>
                <a:spcPct val="90000"/>
              </a:lnSpc>
              <a:defRPr/>
            </a:pPr>
            <a:r>
              <a:rPr lang="en-GB" dirty="0"/>
              <a:t>Numerical simulation of (large) systems of ordinary differential equations </a:t>
            </a:r>
          </a:p>
          <a:p>
            <a:pPr eaLnBrk="1" hangingPunct="1">
              <a:lnSpc>
                <a:spcPct val="90000"/>
              </a:lnSpc>
              <a:defRPr/>
            </a:pPr>
            <a:r>
              <a:rPr lang="en-GB" sz="2000" dirty="0">
                <a:ea typeface="+mn-ea"/>
                <a:cs typeface="+mn-cs"/>
              </a:rPr>
              <a:t>Questions</a:t>
            </a:r>
          </a:p>
          <a:p>
            <a:pPr lvl="1" eaLnBrk="1" hangingPunct="1">
              <a:lnSpc>
                <a:spcPct val="90000"/>
              </a:lnSpc>
              <a:defRPr/>
            </a:pPr>
            <a:r>
              <a:rPr lang="en-GB" dirty="0"/>
              <a:t>How does ecosystem stability depend on the size (i.e. number of species) and connectivity of the ecosystem?</a:t>
            </a:r>
          </a:p>
          <a:p>
            <a:pPr lvl="1" eaLnBrk="1" hangingPunct="1">
              <a:lnSpc>
                <a:spcPct val="90000"/>
              </a:lnSpc>
              <a:defRPr/>
            </a:pPr>
            <a:r>
              <a:rPr lang="en-GB" dirty="0"/>
              <a:t>What are useful measures of ecosystem stability?</a:t>
            </a:r>
          </a:p>
          <a:p>
            <a:pPr lvl="1" eaLnBrk="1" hangingPunct="1">
              <a:lnSpc>
                <a:spcPct val="90000"/>
              </a:lnSpc>
              <a:defRPr/>
            </a:pPr>
            <a:r>
              <a:rPr lang="en-GB" dirty="0"/>
              <a:t>Does the coexistence of a set of species depend on the order in which they were introduced into an ecosystem?</a:t>
            </a:r>
          </a:p>
          <a:p>
            <a:pPr lvl="1" eaLnBrk="1" hangingPunct="1">
              <a:lnSpc>
                <a:spcPct val="90000"/>
              </a:lnSpc>
              <a:defRPr/>
            </a:pPr>
            <a:r>
              <a:rPr lang="en-GB" dirty="0"/>
              <a:t>How does the ecosystem respond to the removal or invasion of a species?</a:t>
            </a:r>
          </a:p>
          <a:p>
            <a:pPr lvl="1" eaLnBrk="1" hangingPunct="1">
              <a:lnSpc>
                <a:spcPct val="90000"/>
              </a:lnSpc>
              <a:defRPr/>
            </a:pPr>
            <a:r>
              <a:rPr lang="en-GB" dirty="0"/>
              <a:t>How does stability change if some interactions are predatory?</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C0B58C67-1DAE-4C58-AD65-EBE7A5D23F4D}"/>
              </a:ext>
            </a:extLst>
          </p:cNvPr>
          <p:cNvSpPr>
            <a:spLocks noGrp="1" noChangeArrowheads="1"/>
          </p:cNvSpPr>
          <p:nvPr>
            <p:ph type="title"/>
          </p:nvPr>
        </p:nvSpPr>
        <p:spPr/>
        <p:txBody>
          <a:bodyPr/>
          <a:lstStyle/>
          <a:p>
            <a:pPr eaLnBrk="1" hangingPunct="1"/>
            <a:r>
              <a:rPr lang="en-GB" altLang="hu-HU" sz="2800">
                <a:ea typeface="ＭＳ Ｐゴシック" panose="020B0600070205080204" pitchFamily="34" charset="-128"/>
              </a:rPr>
              <a:t>Evolution of the sex ratio</a:t>
            </a:r>
          </a:p>
        </p:txBody>
      </p:sp>
      <p:sp>
        <p:nvSpPr>
          <p:cNvPr id="57347" name="Rectangle 3">
            <a:extLst>
              <a:ext uri="{FF2B5EF4-FFF2-40B4-BE49-F238E27FC236}">
                <a16:creationId xmlns:a16="http://schemas.microsoft.com/office/drawing/2014/main" id="{55B3EB4C-B727-4347-87DB-8BB6DFB3CEC7}"/>
              </a:ext>
            </a:extLst>
          </p:cNvPr>
          <p:cNvSpPr>
            <a:spLocks noGrp="1" noChangeArrowheads="1"/>
          </p:cNvSpPr>
          <p:nvPr>
            <p:ph type="body" idx="1"/>
          </p:nvPr>
        </p:nvSpPr>
        <p:spPr>
          <a:xfrm>
            <a:off x="566738" y="1143000"/>
            <a:ext cx="8043862" cy="5410200"/>
          </a:xfrm>
        </p:spPr>
        <p:txBody>
          <a:bodyPr/>
          <a:lstStyle/>
          <a:p>
            <a:pPr eaLnBrk="1" hangingPunct="1">
              <a:defRPr/>
            </a:pPr>
            <a:r>
              <a:rPr lang="en-GB" sz="2000" dirty="0">
                <a:ea typeface="+mn-ea"/>
                <a:cs typeface="+mn-cs"/>
              </a:rPr>
              <a:t>Basic problem: why is the typical sex ratio 1:1?</a:t>
            </a:r>
          </a:p>
          <a:p>
            <a:pPr eaLnBrk="1" hangingPunct="1">
              <a:defRPr/>
            </a:pPr>
            <a:r>
              <a:rPr lang="en-GB" sz="2000" dirty="0">
                <a:ea typeface="+mn-ea"/>
                <a:cs typeface="+mn-cs"/>
              </a:rPr>
              <a:t>General approach</a:t>
            </a:r>
          </a:p>
          <a:p>
            <a:pPr lvl="1" eaLnBrk="1" hangingPunct="1">
              <a:defRPr/>
            </a:pPr>
            <a:r>
              <a:rPr lang="en-GB" sz="1800" dirty="0"/>
              <a:t>Simulate a population of males and females</a:t>
            </a:r>
          </a:p>
          <a:p>
            <a:pPr lvl="1" eaLnBrk="1" hangingPunct="1">
              <a:defRPr/>
            </a:pPr>
            <a:r>
              <a:rPr lang="en-GB" sz="1800" dirty="0"/>
              <a:t>Sex ratio of offspring determined by a diploid locus in the mother</a:t>
            </a:r>
          </a:p>
          <a:p>
            <a:pPr lvl="1" eaLnBrk="1" hangingPunct="1">
              <a:defRPr/>
            </a:pPr>
            <a:r>
              <a:rPr lang="en-GB" sz="1800" dirty="0"/>
              <a:t>Introduce sex ratio mutants and run until evolutionary equilibrium</a:t>
            </a:r>
          </a:p>
          <a:p>
            <a:pPr eaLnBrk="1" hangingPunct="1">
              <a:defRPr/>
            </a:pPr>
            <a:r>
              <a:rPr lang="en-GB" sz="2000" dirty="0">
                <a:ea typeface="+mn-ea"/>
                <a:cs typeface="+mn-cs"/>
              </a:rPr>
              <a:t>Concepts &amp; methods</a:t>
            </a:r>
          </a:p>
          <a:p>
            <a:pPr lvl="1" eaLnBrk="1" hangingPunct="1">
              <a:defRPr/>
            </a:pPr>
            <a:r>
              <a:rPr lang="en-GB" sz="1800" dirty="0"/>
              <a:t>Evolutionary optimization</a:t>
            </a:r>
          </a:p>
          <a:p>
            <a:pPr lvl="1" eaLnBrk="1" hangingPunct="1">
              <a:defRPr/>
            </a:pPr>
            <a:r>
              <a:rPr lang="en-GB" sz="1800" dirty="0"/>
              <a:t>Individual-based modelling</a:t>
            </a:r>
          </a:p>
          <a:p>
            <a:pPr lvl="1" eaLnBrk="1" hangingPunct="1">
              <a:defRPr/>
            </a:pPr>
            <a:r>
              <a:rPr lang="en-GB" sz="1800" dirty="0"/>
              <a:t>Stochastic simulation</a:t>
            </a:r>
          </a:p>
          <a:p>
            <a:pPr eaLnBrk="1" hangingPunct="1">
              <a:defRPr/>
            </a:pPr>
            <a:r>
              <a:rPr lang="en-GB" sz="2000" dirty="0">
                <a:ea typeface="+mn-ea"/>
                <a:cs typeface="+mn-cs"/>
              </a:rPr>
              <a:t>Questions</a:t>
            </a:r>
          </a:p>
          <a:p>
            <a:pPr lvl="1" eaLnBrk="1" hangingPunct="1">
              <a:defRPr/>
            </a:pPr>
            <a:r>
              <a:rPr lang="en-GB" sz="1800" dirty="0"/>
              <a:t>Optimal sex ratio for various inheritance schemes of the SR gene</a:t>
            </a:r>
          </a:p>
          <a:p>
            <a:pPr lvl="1" eaLnBrk="1" hangingPunct="1">
              <a:defRPr/>
            </a:pPr>
            <a:r>
              <a:rPr lang="en-GB" sz="1800" dirty="0"/>
              <a:t>What happens if the sexes have different survival or cost?</a:t>
            </a:r>
          </a:p>
          <a:p>
            <a:pPr lvl="1" eaLnBrk="1" hangingPunct="1">
              <a:defRPr/>
            </a:pPr>
            <a:r>
              <a:rPr lang="en-GB" sz="1800" dirty="0"/>
              <a:t>What if the SR gene is located on a sex chromosome?</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F1810EF2-D962-4D34-9FC0-DEAA1CC1FC3F}"/>
              </a:ext>
            </a:extLst>
          </p:cNvPr>
          <p:cNvSpPr>
            <a:spLocks noGrp="1" noChangeArrowheads="1"/>
          </p:cNvSpPr>
          <p:nvPr>
            <p:ph type="title"/>
          </p:nvPr>
        </p:nvSpPr>
        <p:spPr/>
        <p:txBody>
          <a:bodyPr/>
          <a:lstStyle/>
          <a:p>
            <a:pPr eaLnBrk="1" hangingPunct="1"/>
            <a:r>
              <a:rPr lang="en-GB" altLang="hu-HU" sz="2800">
                <a:ea typeface="ＭＳ Ｐゴシック" panose="020B0600070205080204" pitchFamily="34" charset="-128"/>
              </a:rPr>
              <a:t>Stochastic simulation of epidemics</a:t>
            </a:r>
          </a:p>
        </p:txBody>
      </p:sp>
      <p:sp>
        <p:nvSpPr>
          <p:cNvPr id="58371" name="Rectangle 3">
            <a:extLst>
              <a:ext uri="{FF2B5EF4-FFF2-40B4-BE49-F238E27FC236}">
                <a16:creationId xmlns:a16="http://schemas.microsoft.com/office/drawing/2014/main" id="{483222E3-EDC8-466D-90C1-632EC34727DC}"/>
              </a:ext>
            </a:extLst>
          </p:cNvPr>
          <p:cNvSpPr>
            <a:spLocks noGrp="1" noChangeArrowheads="1"/>
          </p:cNvSpPr>
          <p:nvPr>
            <p:ph type="body" idx="1"/>
          </p:nvPr>
        </p:nvSpPr>
        <p:spPr/>
        <p:txBody>
          <a:bodyPr/>
          <a:lstStyle/>
          <a:p>
            <a:pPr eaLnBrk="1" hangingPunct="1">
              <a:buFont typeface="Wingdings" charset="2"/>
              <a:buChar char="l"/>
              <a:defRPr/>
            </a:pPr>
            <a:r>
              <a:rPr lang="en-GB" altLang="x-none"/>
              <a:t>Basic problem</a:t>
            </a:r>
          </a:p>
          <a:p>
            <a:pPr lvl="1" eaLnBrk="1" hangingPunct="1">
              <a:buFont typeface="Wingdings" charset="2"/>
              <a:buBlip>
                <a:blip r:embed="rId3"/>
              </a:buBlip>
              <a:defRPr/>
            </a:pPr>
            <a:r>
              <a:rPr lang="en-GB" altLang="x-none"/>
              <a:t>Introduce stochasticity and discrete populations into the SIR model</a:t>
            </a:r>
          </a:p>
          <a:p>
            <a:pPr eaLnBrk="1" hangingPunct="1">
              <a:buFont typeface="Wingdings" charset="2"/>
              <a:buChar char="l"/>
              <a:defRPr/>
            </a:pPr>
            <a:r>
              <a:rPr lang="en-GB" altLang="x-none"/>
              <a:t>General approach</a:t>
            </a:r>
          </a:p>
          <a:p>
            <a:pPr lvl="1" eaLnBrk="1" hangingPunct="1">
              <a:buFont typeface="Wingdings" charset="2"/>
              <a:buBlip>
                <a:blip r:embed="rId3"/>
              </a:buBlip>
              <a:defRPr/>
            </a:pPr>
            <a:r>
              <a:rPr lang="en-GB" altLang="x-none"/>
              <a:t>Stochastic modelling with the Gillespie algorithm</a:t>
            </a:r>
          </a:p>
          <a:p>
            <a:pPr eaLnBrk="1" hangingPunct="1">
              <a:buFont typeface="Wingdings" charset="2"/>
              <a:buChar char="l"/>
              <a:defRPr/>
            </a:pPr>
            <a:r>
              <a:rPr lang="en-GB" altLang="x-none"/>
              <a:t>Concepts &amp; methods</a:t>
            </a:r>
          </a:p>
          <a:p>
            <a:pPr lvl="1" eaLnBrk="1" hangingPunct="1">
              <a:buFont typeface="Wingdings" charset="2"/>
              <a:buBlip>
                <a:blip r:embed="rId3"/>
              </a:buBlip>
              <a:defRPr/>
            </a:pPr>
            <a:r>
              <a:rPr lang="en-GB" altLang="x-none"/>
              <a:t>Comparison of deterministic and stochastic models</a:t>
            </a:r>
          </a:p>
          <a:p>
            <a:pPr lvl="1" eaLnBrk="1" hangingPunct="1">
              <a:buFont typeface="Wingdings" charset="2"/>
              <a:buBlip>
                <a:blip r:embed="rId3"/>
              </a:buBlip>
              <a:defRPr/>
            </a:pPr>
            <a:r>
              <a:rPr lang="en-GB" altLang="x-none"/>
              <a:t>Basic reproductive ratio, herd immunity etc</a:t>
            </a:r>
          </a:p>
          <a:p>
            <a:pPr eaLnBrk="1" hangingPunct="1">
              <a:buFont typeface="Wingdings" charset="2"/>
              <a:buChar char="l"/>
              <a:defRPr/>
            </a:pPr>
            <a:r>
              <a:rPr lang="en-GB" altLang="x-none"/>
              <a:t>Questions</a:t>
            </a:r>
          </a:p>
          <a:p>
            <a:pPr lvl="1" eaLnBrk="1" hangingPunct="1">
              <a:buFont typeface="Wingdings" charset="2"/>
              <a:buBlip>
                <a:blip r:embed="rId3"/>
              </a:buBlip>
              <a:defRPr/>
            </a:pPr>
            <a:r>
              <a:rPr lang="en-GB" altLang="x-none"/>
              <a:t>What is the extinction probability of the infection for different values of R</a:t>
            </a:r>
            <a:r>
              <a:rPr lang="en-GB" altLang="x-none" baseline="-25000"/>
              <a:t>0</a:t>
            </a:r>
            <a:r>
              <a:rPr lang="en-GB" altLang="x-none"/>
              <a:t>?</a:t>
            </a:r>
          </a:p>
          <a:p>
            <a:pPr lvl="1" eaLnBrk="1" hangingPunct="1">
              <a:buFont typeface="Wingdings" charset="2"/>
              <a:buBlip>
                <a:blip r:embed="rId3"/>
              </a:buBlip>
              <a:defRPr/>
            </a:pPr>
            <a:r>
              <a:rPr lang="en-GB" altLang="x-none"/>
              <a:t>Does the average dynamics of the stochastic model differ from the deterministic SIR model? </a:t>
            </a:r>
          </a:p>
          <a:p>
            <a:pPr lvl="1" eaLnBrk="1" hangingPunct="1">
              <a:buFont typeface="Wingdings" charset="2"/>
              <a:buBlip>
                <a:blip r:embed="rId3"/>
              </a:buBlip>
              <a:defRPr/>
            </a:pPr>
            <a:r>
              <a:rPr lang="en-GB" altLang="x-none"/>
              <a:t>Are population sizes across runs normally distributed?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BFDAA6D8-6BB9-4514-93E0-176F65E328FA}"/>
              </a:ext>
            </a:extLst>
          </p:cNvPr>
          <p:cNvSpPr>
            <a:spLocks noGrp="1" noChangeArrowheads="1"/>
          </p:cNvSpPr>
          <p:nvPr>
            <p:ph type="title"/>
          </p:nvPr>
        </p:nvSpPr>
        <p:spPr/>
        <p:txBody>
          <a:bodyPr/>
          <a:lstStyle/>
          <a:p>
            <a:pPr eaLnBrk="1" hangingPunct="1"/>
            <a:r>
              <a:rPr lang="en-GB" altLang="hu-HU" sz="2800">
                <a:ea typeface="ＭＳ Ｐゴシック" panose="020B0600070205080204" pitchFamily="34" charset="-128"/>
              </a:rPr>
              <a:t>Network models of epidemics</a:t>
            </a:r>
          </a:p>
        </p:txBody>
      </p:sp>
      <p:sp>
        <p:nvSpPr>
          <p:cNvPr id="58371" name="Rectangle 3">
            <a:extLst>
              <a:ext uri="{FF2B5EF4-FFF2-40B4-BE49-F238E27FC236}">
                <a16:creationId xmlns:a16="http://schemas.microsoft.com/office/drawing/2014/main" id="{6D72109E-5727-4284-A6AE-40614B17DE03}"/>
              </a:ext>
            </a:extLst>
          </p:cNvPr>
          <p:cNvSpPr>
            <a:spLocks noGrp="1" noChangeArrowheads="1"/>
          </p:cNvSpPr>
          <p:nvPr>
            <p:ph type="body" idx="1"/>
          </p:nvPr>
        </p:nvSpPr>
        <p:spPr>
          <a:xfrm>
            <a:off x="566738" y="1447800"/>
            <a:ext cx="8043862" cy="2514600"/>
          </a:xfrm>
        </p:spPr>
        <p:txBody>
          <a:bodyPr/>
          <a:lstStyle/>
          <a:p>
            <a:pPr eaLnBrk="1" hangingPunct="1">
              <a:buFont typeface="Wingdings" charset="2"/>
              <a:buChar char="l"/>
              <a:defRPr/>
            </a:pPr>
            <a:r>
              <a:rPr lang="en-GB" dirty="0">
                <a:ea typeface="+mn-ea"/>
                <a:cs typeface="+mn-cs"/>
              </a:rPr>
              <a:t>Basic problem</a:t>
            </a:r>
          </a:p>
          <a:p>
            <a:pPr lvl="1" eaLnBrk="1" hangingPunct="1">
              <a:buFont typeface="Wingdings" charset="2"/>
              <a:buBlip>
                <a:blip r:embed="rId2"/>
              </a:buBlip>
              <a:defRPr/>
            </a:pPr>
            <a:r>
              <a:rPr lang="en-GB" dirty="0"/>
              <a:t>Many infectious diseases require close contact for transmission: this is not so in simple models.</a:t>
            </a:r>
          </a:p>
          <a:p>
            <a:pPr eaLnBrk="1" hangingPunct="1">
              <a:buFont typeface="Wingdings" charset="2"/>
              <a:buChar char="l"/>
              <a:defRPr/>
            </a:pPr>
            <a:r>
              <a:rPr lang="en-GB" dirty="0">
                <a:ea typeface="+mn-ea"/>
                <a:cs typeface="+mn-cs"/>
              </a:rPr>
              <a:t>General approach</a:t>
            </a:r>
          </a:p>
          <a:p>
            <a:pPr lvl="1" eaLnBrk="1" hangingPunct="1">
              <a:buFont typeface="Wingdings" charset="2"/>
              <a:buBlip>
                <a:blip r:embed="rId2"/>
              </a:buBlip>
              <a:defRPr/>
            </a:pPr>
            <a:r>
              <a:rPr lang="en-GB" dirty="0"/>
              <a:t>Implement a contact network.</a:t>
            </a:r>
          </a:p>
          <a:p>
            <a:pPr lvl="1" eaLnBrk="1" hangingPunct="1">
              <a:buFont typeface="Wingdings" charset="2"/>
              <a:buBlip>
                <a:blip r:embed="rId2"/>
              </a:buBlip>
              <a:defRPr/>
            </a:pPr>
            <a:r>
              <a:rPr lang="en-GB" dirty="0"/>
              <a:t>Let the infection spread over contacts.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3">
            <a:extLst>
              <a:ext uri="{FF2B5EF4-FFF2-40B4-BE49-F238E27FC236}">
                <a16:creationId xmlns:a16="http://schemas.microsoft.com/office/drawing/2014/main" id="{E237C5A4-B755-4C7D-B770-58766028E11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28600"/>
            <a:ext cx="64008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3">
            <a:extLst>
              <a:ext uri="{FF2B5EF4-FFF2-40B4-BE49-F238E27FC236}">
                <a16:creationId xmlns:a16="http://schemas.microsoft.com/office/drawing/2014/main" id="{6D37F363-B50C-4F48-AC08-F472C1A5BD5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28600"/>
            <a:ext cx="64008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3">
            <a:extLst>
              <a:ext uri="{FF2B5EF4-FFF2-40B4-BE49-F238E27FC236}">
                <a16:creationId xmlns:a16="http://schemas.microsoft.com/office/drawing/2014/main" id="{89833000-6130-49C9-9731-AFDC9BFB026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28600"/>
            <a:ext cx="64008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D7B2AF36-13CE-41B4-959F-DEDC3A912EA4}"/>
              </a:ext>
            </a:extLst>
          </p:cNvPr>
          <p:cNvSpPr>
            <a:spLocks noGrp="1" noChangeArrowheads="1"/>
          </p:cNvSpPr>
          <p:nvPr>
            <p:ph type="title"/>
          </p:nvPr>
        </p:nvSpPr>
        <p:spPr/>
        <p:txBody>
          <a:bodyPr/>
          <a:lstStyle/>
          <a:p>
            <a:pPr eaLnBrk="1" hangingPunct="1"/>
            <a:r>
              <a:rPr lang="en-US" altLang="hu-HU" sz="2800">
                <a:ea typeface="ＭＳ Ｐゴシック" panose="020B0600070205080204" pitchFamily="34" charset="-128"/>
              </a:rPr>
              <a:t>Goals</a:t>
            </a:r>
            <a:endParaRPr lang="hu-HU" altLang="hu-HU" sz="2800">
              <a:ea typeface="ＭＳ Ｐゴシック" panose="020B0600070205080204" pitchFamily="34" charset="-128"/>
            </a:endParaRPr>
          </a:p>
        </p:txBody>
      </p:sp>
      <p:sp>
        <p:nvSpPr>
          <p:cNvPr id="11267" name="Rectangle 3">
            <a:extLst>
              <a:ext uri="{FF2B5EF4-FFF2-40B4-BE49-F238E27FC236}">
                <a16:creationId xmlns:a16="http://schemas.microsoft.com/office/drawing/2014/main" id="{487635B9-C817-4AD2-AD84-6A4689513B69}"/>
              </a:ext>
            </a:extLst>
          </p:cNvPr>
          <p:cNvSpPr>
            <a:spLocks noGrp="1" noChangeArrowheads="1"/>
          </p:cNvSpPr>
          <p:nvPr>
            <p:ph type="body" idx="1"/>
          </p:nvPr>
        </p:nvSpPr>
        <p:spPr>
          <a:xfrm>
            <a:off x="566738" y="1371600"/>
            <a:ext cx="8043862" cy="5181600"/>
          </a:xfrm>
        </p:spPr>
        <p:txBody>
          <a:bodyPr/>
          <a:lstStyle/>
          <a:p>
            <a:pPr eaLnBrk="1" hangingPunct="1">
              <a:buFont typeface="Wingdings" pitchFamily="4" charset="2"/>
              <a:buChar char="l"/>
              <a:defRPr/>
            </a:pPr>
            <a:r>
              <a:rPr lang="en-GB" altLang="hu-HU">
                <a:ea typeface="ＭＳ Ｐゴシック" pitchFamily="4" charset="-128"/>
              </a:rPr>
              <a:t>To get familiar with basic approaches in the modelling of biological processes </a:t>
            </a:r>
          </a:p>
          <a:p>
            <a:pPr eaLnBrk="1" hangingPunct="1">
              <a:buFont typeface="Wingdings" pitchFamily="4" charset="2"/>
              <a:buChar char="l"/>
              <a:defRPr/>
            </a:pPr>
            <a:endParaRPr lang="en-GB" altLang="hu-HU">
              <a:ea typeface="ＭＳ Ｐゴシック" pitchFamily="4" charset="-128"/>
            </a:endParaRPr>
          </a:p>
          <a:p>
            <a:pPr eaLnBrk="1" hangingPunct="1">
              <a:buFont typeface="Wingdings" pitchFamily="4" charset="2"/>
              <a:buChar char="l"/>
              <a:defRPr/>
            </a:pPr>
            <a:r>
              <a:rPr lang="en-GB" altLang="hu-HU">
                <a:ea typeface="ＭＳ Ｐゴシック" pitchFamily="4" charset="-128"/>
              </a:rPr>
              <a:t>To learn to appreciate the excitement and utility of computational modelling in biology</a:t>
            </a:r>
          </a:p>
          <a:p>
            <a:pPr eaLnBrk="1" hangingPunct="1">
              <a:buFont typeface="Wingdings" pitchFamily="4" charset="2"/>
              <a:buChar char="l"/>
              <a:defRPr/>
            </a:pPr>
            <a:endParaRPr lang="en-GB" altLang="hu-HU">
              <a:ea typeface="ＭＳ Ｐゴシック" pitchFamily="4" charset="-128"/>
            </a:endParaRPr>
          </a:p>
          <a:p>
            <a:pPr eaLnBrk="1" hangingPunct="1">
              <a:buFont typeface="Wingdings" pitchFamily="4" charset="2"/>
              <a:buChar char="l"/>
              <a:defRPr/>
            </a:pPr>
            <a:r>
              <a:rPr lang="en-GB" altLang="hu-HU">
                <a:ea typeface="ＭＳ Ｐゴシック" pitchFamily="4" charset="-128"/>
              </a:rPr>
              <a:t>To obtain conceptual insight into interesting biological questions</a:t>
            </a:r>
          </a:p>
          <a:p>
            <a:pPr eaLnBrk="1" hangingPunct="1">
              <a:buFont typeface="Wingdings" pitchFamily="4" charset="2"/>
              <a:buChar char="l"/>
              <a:defRPr/>
            </a:pPr>
            <a:endParaRPr lang="en-GB" altLang="hu-HU">
              <a:ea typeface="ＭＳ Ｐゴシック" pitchFamily="4" charset="-128"/>
            </a:endParaRPr>
          </a:p>
          <a:p>
            <a:pPr eaLnBrk="1" hangingPunct="1">
              <a:buFont typeface="Wingdings" pitchFamily="4" charset="2"/>
              <a:buChar char="l"/>
              <a:defRPr/>
            </a:pPr>
            <a:r>
              <a:rPr lang="en-GB" altLang="hu-HU">
                <a:ea typeface="ＭＳ Ｐゴシック" pitchFamily="4" charset="-128"/>
              </a:rPr>
              <a:t>To learn team work</a:t>
            </a:r>
          </a:p>
          <a:p>
            <a:pPr eaLnBrk="1" hangingPunct="1">
              <a:buFont typeface="Wingdings" pitchFamily="4" charset="2"/>
              <a:buChar char="l"/>
              <a:defRPr/>
            </a:pPr>
            <a:endParaRPr lang="en-GB" altLang="hu-HU">
              <a:ea typeface="ＭＳ Ｐゴシック" pitchFamily="4" charset="-128"/>
            </a:endParaRPr>
          </a:p>
          <a:p>
            <a:pPr eaLnBrk="1" hangingPunct="1">
              <a:buFont typeface="Wingdings" pitchFamily="4" charset="2"/>
              <a:buChar char="l"/>
              <a:defRPr/>
            </a:pPr>
            <a:r>
              <a:rPr lang="en-GB" altLang="hu-HU">
                <a:ea typeface="ＭＳ Ｐゴシック" pitchFamily="4" charset="-128"/>
              </a:rPr>
              <a:t>To see a project through from beginning to end</a:t>
            </a:r>
          </a:p>
          <a:p>
            <a:pPr eaLnBrk="1" hangingPunct="1">
              <a:buFont typeface="Wingdings" pitchFamily="4" charset="2"/>
              <a:buChar char="l"/>
              <a:defRPr/>
            </a:pPr>
            <a:endParaRPr lang="en-GB" altLang="hu-HU">
              <a:ea typeface="ＭＳ Ｐゴシック" pitchFamily="4" charset="-128"/>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3">
            <a:extLst>
              <a:ext uri="{FF2B5EF4-FFF2-40B4-BE49-F238E27FC236}">
                <a16:creationId xmlns:a16="http://schemas.microsoft.com/office/drawing/2014/main" id="{12CD4AAF-9A66-43D1-8011-C3D86E924DC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28600"/>
            <a:ext cx="64008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3">
            <a:extLst>
              <a:ext uri="{FF2B5EF4-FFF2-40B4-BE49-F238E27FC236}">
                <a16:creationId xmlns:a16="http://schemas.microsoft.com/office/drawing/2014/main" id="{6D2B4408-CC29-4CFC-A50B-BD13D26D17D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28600"/>
            <a:ext cx="64008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1">
            <a:extLst>
              <a:ext uri="{FF2B5EF4-FFF2-40B4-BE49-F238E27FC236}">
                <a16:creationId xmlns:a16="http://schemas.microsoft.com/office/drawing/2014/main" id="{2B25CB0B-013B-4D97-A0FF-37F5EA31075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28600"/>
            <a:ext cx="64008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1">
            <a:extLst>
              <a:ext uri="{FF2B5EF4-FFF2-40B4-BE49-F238E27FC236}">
                <a16:creationId xmlns:a16="http://schemas.microsoft.com/office/drawing/2014/main" id="{2B79E0CE-2A97-4253-9BED-4533838306D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28600"/>
            <a:ext cx="64008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1">
            <a:extLst>
              <a:ext uri="{FF2B5EF4-FFF2-40B4-BE49-F238E27FC236}">
                <a16:creationId xmlns:a16="http://schemas.microsoft.com/office/drawing/2014/main" id="{1E18978F-B64D-4455-8968-25EE2EF1D7D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28600"/>
            <a:ext cx="64008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392A14C6-F489-4037-BE3B-F95DBB6E6A5E}"/>
              </a:ext>
            </a:extLst>
          </p:cNvPr>
          <p:cNvSpPr>
            <a:spLocks noGrp="1" noChangeArrowheads="1"/>
          </p:cNvSpPr>
          <p:nvPr>
            <p:ph type="title"/>
          </p:nvPr>
        </p:nvSpPr>
        <p:spPr/>
        <p:txBody>
          <a:bodyPr/>
          <a:lstStyle/>
          <a:p>
            <a:pPr eaLnBrk="1" hangingPunct="1"/>
            <a:r>
              <a:rPr lang="en-GB" altLang="hu-HU" sz="2800">
                <a:ea typeface="ＭＳ Ｐゴシック" panose="020B0600070205080204" pitchFamily="34" charset="-128"/>
              </a:rPr>
              <a:t>Network models of epidemics</a:t>
            </a:r>
          </a:p>
        </p:txBody>
      </p:sp>
      <p:sp>
        <p:nvSpPr>
          <p:cNvPr id="58371" name="Rectangle 3">
            <a:extLst>
              <a:ext uri="{FF2B5EF4-FFF2-40B4-BE49-F238E27FC236}">
                <a16:creationId xmlns:a16="http://schemas.microsoft.com/office/drawing/2014/main" id="{A9F4DE25-FEA0-4BDD-8A29-051F732AA4D4}"/>
              </a:ext>
            </a:extLst>
          </p:cNvPr>
          <p:cNvSpPr>
            <a:spLocks noGrp="1" noChangeArrowheads="1"/>
          </p:cNvSpPr>
          <p:nvPr>
            <p:ph type="body" idx="1"/>
          </p:nvPr>
        </p:nvSpPr>
        <p:spPr/>
        <p:txBody>
          <a:bodyPr/>
          <a:lstStyle/>
          <a:p>
            <a:pPr eaLnBrk="1" hangingPunct="1">
              <a:buFont typeface="Wingdings" pitchFamily="4" charset="2"/>
              <a:buChar char="l"/>
              <a:defRPr/>
            </a:pPr>
            <a:r>
              <a:rPr lang="en-GB" altLang="hu-HU">
                <a:ea typeface="ＭＳ Ｐゴシック" pitchFamily="4" charset="-128"/>
              </a:rPr>
              <a:t>Concepts &amp; methods</a:t>
            </a:r>
          </a:p>
          <a:p>
            <a:pPr lvl="1" eaLnBrk="1" hangingPunct="1">
              <a:buFont typeface="Wingdings" pitchFamily="4" charset="2"/>
              <a:buBlip>
                <a:blip r:embed="rId2"/>
              </a:buBlip>
              <a:defRPr/>
            </a:pPr>
            <a:r>
              <a:rPr lang="en-US" altLang="hu-HU">
                <a:ea typeface="ＭＳ Ｐゴシック" pitchFamily="4" charset="-128"/>
              </a:rPr>
              <a:t>Individual-based models</a:t>
            </a:r>
          </a:p>
          <a:p>
            <a:pPr lvl="1" eaLnBrk="1" hangingPunct="1">
              <a:buFont typeface="Wingdings" pitchFamily="4" charset="2"/>
              <a:buBlip>
                <a:blip r:embed="rId2"/>
              </a:buBlip>
              <a:defRPr/>
            </a:pPr>
            <a:r>
              <a:rPr lang="en-US" altLang="hu-HU">
                <a:ea typeface="ＭＳ Ｐゴシック" pitchFamily="4" charset="-128"/>
              </a:rPr>
              <a:t>Simulation and analysis of networks (graphs)</a:t>
            </a:r>
          </a:p>
          <a:p>
            <a:pPr lvl="1" eaLnBrk="1" hangingPunct="1">
              <a:buFont typeface="Wingdings" pitchFamily="4" charset="2"/>
              <a:buBlip>
                <a:blip r:embed="rId2"/>
              </a:buBlip>
              <a:defRPr/>
            </a:pPr>
            <a:endParaRPr lang="en-US" altLang="hu-HU">
              <a:ea typeface="ＭＳ Ｐゴシック" pitchFamily="4" charset="-128"/>
            </a:endParaRPr>
          </a:p>
          <a:p>
            <a:pPr eaLnBrk="1" hangingPunct="1">
              <a:buFont typeface="Wingdings" pitchFamily="4" charset="2"/>
              <a:buChar char="l"/>
              <a:defRPr/>
            </a:pPr>
            <a:r>
              <a:rPr lang="en-GB" altLang="hu-HU">
                <a:ea typeface="ＭＳ Ｐゴシック" pitchFamily="4" charset="-128"/>
              </a:rPr>
              <a:t>Questions</a:t>
            </a:r>
          </a:p>
          <a:p>
            <a:pPr lvl="1" eaLnBrk="1" hangingPunct="1">
              <a:buFont typeface="Wingdings" pitchFamily="4" charset="2"/>
              <a:buBlip>
                <a:blip r:embed="rId2"/>
              </a:buBlip>
              <a:defRPr/>
            </a:pPr>
            <a:r>
              <a:rPr lang="en-GB" altLang="hu-HU">
                <a:ea typeface="ＭＳ Ｐゴシック" pitchFamily="4" charset="-128"/>
              </a:rPr>
              <a:t>How does network structure affect epidemic spread?</a:t>
            </a:r>
          </a:p>
          <a:p>
            <a:pPr lvl="1" eaLnBrk="1" hangingPunct="1">
              <a:buFont typeface="Wingdings" pitchFamily="4" charset="2"/>
              <a:buBlip>
                <a:blip r:embed="rId2"/>
              </a:buBlip>
              <a:defRPr/>
            </a:pPr>
            <a:r>
              <a:rPr lang="en-GB" altLang="hu-HU">
                <a:ea typeface="ＭＳ Ｐゴシック" pitchFamily="4" charset="-128"/>
              </a:rPr>
              <a:t>What is the optimal treatment or vaccination strategy over a network?</a:t>
            </a:r>
          </a:p>
          <a:p>
            <a:pPr lvl="1" eaLnBrk="1" hangingPunct="1">
              <a:buFont typeface="Wingdings" pitchFamily="4" charset="2"/>
              <a:buBlip>
                <a:blip r:embed="rId2"/>
              </a:buBlip>
              <a:defRPr/>
            </a:pPr>
            <a:r>
              <a:rPr lang="en-GB" altLang="hu-HU">
                <a:ea typeface="ＭＳ Ｐゴシック" pitchFamily="4" charset="-128"/>
              </a:rPr>
              <a:t>How do networks change over time?</a:t>
            </a:r>
          </a:p>
          <a:p>
            <a:pPr lvl="1" eaLnBrk="1" hangingPunct="1">
              <a:buFont typeface="Wingdings" pitchFamily="4" charset="2"/>
              <a:buBlip>
                <a:blip r:embed="rId2"/>
              </a:buBlip>
              <a:defRPr/>
            </a:pPr>
            <a:r>
              <a:rPr lang="en-GB" altLang="hu-HU">
                <a:ea typeface="ＭＳ Ｐゴシック" pitchFamily="4" charset="-128"/>
              </a:rPr>
              <a:t>“Asexual” and sexual contact networks</a:t>
            </a:r>
          </a:p>
          <a:p>
            <a:pPr lvl="1" eaLnBrk="1" hangingPunct="1">
              <a:buFont typeface="Wingdings" pitchFamily="4" charset="2"/>
              <a:buBlip>
                <a:blip r:embed="rId2"/>
              </a:buBlip>
              <a:defRPr/>
            </a:pPr>
            <a:r>
              <a:rPr lang="en-GB" altLang="hu-HU">
                <a:ea typeface="ＭＳ Ｐゴシック" pitchFamily="4" charset="-128"/>
              </a:rPr>
              <a:t>Network structure and the evolution of virulence</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2EC367F0-9BF9-496E-8BC0-5638BD48D339}"/>
              </a:ext>
            </a:extLst>
          </p:cNvPr>
          <p:cNvSpPr>
            <a:spLocks noGrp="1" noChangeArrowheads="1"/>
          </p:cNvSpPr>
          <p:nvPr>
            <p:ph type="ctrTitle"/>
          </p:nvPr>
        </p:nvSpPr>
        <p:spPr/>
        <p:txBody>
          <a:bodyPr/>
          <a:lstStyle/>
          <a:p>
            <a:pPr eaLnBrk="1" hangingPunct="1"/>
            <a:r>
              <a:rPr lang="en-GB" altLang="hu-HU" sz="3200">
                <a:ea typeface="ＭＳ Ｐゴシック" panose="020B0600070205080204" pitchFamily="34" charset="-128"/>
              </a:rPr>
              <a:t>Modelling Course in Population and Evolutionary Biology</a:t>
            </a:r>
          </a:p>
        </p:txBody>
      </p:sp>
      <p:sp>
        <p:nvSpPr>
          <p:cNvPr id="5123" name="Rectangle 3">
            <a:extLst>
              <a:ext uri="{FF2B5EF4-FFF2-40B4-BE49-F238E27FC236}">
                <a16:creationId xmlns:a16="http://schemas.microsoft.com/office/drawing/2014/main" id="{EC67030F-5365-4A2D-8632-766EE4B7C837}"/>
              </a:ext>
            </a:extLst>
          </p:cNvPr>
          <p:cNvSpPr>
            <a:spLocks noGrp="1" noChangeArrowheads="1"/>
          </p:cNvSpPr>
          <p:nvPr>
            <p:ph type="subTitle" idx="1"/>
          </p:nvPr>
        </p:nvSpPr>
        <p:spPr>
          <a:xfrm>
            <a:off x="6781800" y="5867400"/>
            <a:ext cx="1905000" cy="914400"/>
          </a:xfrm>
        </p:spPr>
        <p:txBody>
          <a:bodyPr/>
          <a:lstStyle/>
          <a:p>
            <a:pPr eaLnBrk="1" hangingPunct="1"/>
            <a:endParaRPr lang="en-US" altLang="hu-HU" sz="2000" b="1" dirty="0">
              <a:ea typeface="ＭＳ Ｐゴシック" panose="020B0600070205080204" pitchFamily="34" charset="-128"/>
            </a:endParaRPr>
          </a:p>
          <a:p>
            <a:pPr eaLnBrk="1" hangingPunct="1"/>
            <a:r>
              <a:rPr lang="en-US" altLang="hu-HU" sz="2000" b="1" dirty="0">
                <a:ea typeface="ＭＳ Ｐゴシック" panose="020B0600070205080204" pitchFamily="34" charset="-128"/>
              </a:rPr>
              <a:t>5</a:t>
            </a:r>
            <a:r>
              <a:rPr lang="hu-HU" altLang="hu-HU" sz="2000" b="1" dirty="0">
                <a:ea typeface="ＭＳ Ｐゴシック" panose="020B0600070205080204" pitchFamily="34" charset="-128"/>
              </a:rPr>
              <a:t>-1</a:t>
            </a:r>
            <a:r>
              <a:rPr lang="en-US" altLang="hu-HU" sz="2000" b="1" dirty="0">
                <a:ea typeface="ＭＳ Ｐゴシック" panose="020B0600070205080204" pitchFamily="34" charset="-128"/>
              </a:rPr>
              <a:t>6 June 20</a:t>
            </a:r>
            <a:r>
              <a:rPr lang="hu-HU" altLang="hu-HU" sz="2000" b="1" dirty="0">
                <a:ea typeface="ＭＳ Ｐゴシック" panose="020B0600070205080204" pitchFamily="34" charset="-128"/>
              </a:rPr>
              <a:t>2</a:t>
            </a:r>
            <a:r>
              <a:rPr lang="en-US" altLang="hu-HU" sz="2000" b="1" dirty="0">
                <a:ea typeface="ＭＳ Ｐゴシック" panose="020B0600070205080204" pitchFamily="34" charset="-128"/>
              </a:rPr>
              <a:t>3</a:t>
            </a:r>
            <a:endParaRPr lang="en-GB" altLang="hu-HU" sz="2000" b="1" dirty="0">
              <a:ea typeface="ＭＳ Ｐゴシック" panose="020B0600070205080204" pitchFamily="34" charset="-128"/>
            </a:endParaRPr>
          </a:p>
        </p:txBody>
      </p:sp>
      <p:sp>
        <p:nvSpPr>
          <p:cNvPr id="5124" name="Text Box 4">
            <a:extLst>
              <a:ext uri="{FF2B5EF4-FFF2-40B4-BE49-F238E27FC236}">
                <a16:creationId xmlns:a16="http://schemas.microsoft.com/office/drawing/2014/main" id="{0A099D32-90D2-48FC-B74E-9CBACE065B0B}"/>
              </a:ext>
            </a:extLst>
          </p:cNvPr>
          <p:cNvSpPr txBox="1">
            <a:spLocks noChangeArrowheads="1"/>
          </p:cNvSpPr>
          <p:nvPr/>
        </p:nvSpPr>
        <p:spPr bwMode="auto">
          <a:xfrm>
            <a:off x="914400" y="3048000"/>
            <a:ext cx="6781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anose="05000000000000000000" pitchFamily="2" charset="2"/>
              <a:buChar char="l"/>
              <a:defRPr sz="2400">
                <a:solidFill>
                  <a:schemeClr val="tx1"/>
                </a:solidFill>
                <a:latin typeface="Garamond" panose="02020404030301010803" pitchFamily="18" charset="0"/>
                <a:ea typeface="ＭＳ Ｐゴシック" panose="020B0600070205080204" pitchFamily="34" charset="-128"/>
              </a:defRPr>
            </a:lvl1pPr>
            <a:lvl2pPr marL="37931725" indent="-37474525">
              <a:spcBef>
                <a:spcPct val="20000"/>
              </a:spcBef>
              <a:buClr>
                <a:schemeClr val="accent2"/>
              </a:buClr>
              <a:buSzPct val="80000"/>
              <a:buFont typeface="Wingdings" panose="05000000000000000000" pitchFamily="2" charset="2"/>
              <a:buBlip>
                <a:blip r:embed="rId3"/>
              </a:buBlip>
              <a:defRPr sz="2000">
                <a:solidFill>
                  <a:schemeClr val="tx1"/>
                </a:solidFill>
                <a:latin typeface="Garamond" panose="02020404030301010803" pitchFamily="18" charset="0"/>
                <a:ea typeface="ＭＳ Ｐゴシック" panose="020B0600070205080204" pitchFamily="34" charset="-128"/>
              </a:defRPr>
            </a:lvl2pPr>
            <a:lvl3pPr marL="1304925" indent="-395288">
              <a:spcBef>
                <a:spcPct val="20000"/>
              </a:spcBef>
              <a:buClr>
                <a:schemeClr val="accent2"/>
              </a:buClr>
              <a:buSzPct val="50000"/>
              <a:buFont typeface="Wingdings" panose="05000000000000000000" pitchFamily="2" charset="2"/>
              <a:buChar char="l"/>
              <a:defRPr sz="2400">
                <a:solidFill>
                  <a:schemeClr val="tx1"/>
                </a:solidFill>
                <a:latin typeface="Garamond" panose="02020404030301010803" pitchFamily="18" charset="0"/>
                <a:ea typeface="ＭＳ Ｐゴシック" panose="020B0600070205080204" pitchFamily="34" charset="-128"/>
              </a:defRPr>
            </a:lvl3pPr>
            <a:lvl4pPr marL="1693863" indent="-387350">
              <a:spcBef>
                <a:spcPct val="20000"/>
              </a:spcBef>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4pPr>
            <a:lvl5pPr marL="2093913" indent="-398463">
              <a:spcBef>
                <a:spcPct val="25000"/>
              </a:spcBef>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5pPr>
            <a:lvl6pPr marL="2551113" indent="-398463" eaLnBrk="0" fontAlgn="base" hangingPunct="0">
              <a:spcBef>
                <a:spcPct val="25000"/>
              </a:spcBef>
              <a:spcAft>
                <a:spcPct val="0"/>
              </a:spcAft>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6pPr>
            <a:lvl7pPr marL="3008313" indent="-398463" eaLnBrk="0" fontAlgn="base" hangingPunct="0">
              <a:spcBef>
                <a:spcPct val="25000"/>
              </a:spcBef>
              <a:spcAft>
                <a:spcPct val="0"/>
              </a:spcAft>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7pPr>
            <a:lvl8pPr marL="3465513" indent="-398463" eaLnBrk="0" fontAlgn="base" hangingPunct="0">
              <a:spcBef>
                <a:spcPct val="25000"/>
              </a:spcBef>
              <a:spcAft>
                <a:spcPct val="0"/>
              </a:spcAft>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8pPr>
            <a:lvl9pPr marL="3922713" indent="-398463" eaLnBrk="0" fontAlgn="base" hangingPunct="0">
              <a:spcBef>
                <a:spcPct val="25000"/>
              </a:spcBef>
              <a:spcAft>
                <a:spcPct val="0"/>
              </a:spcAft>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hu-HU" sz="1800" b="1" i="0" u="none" strike="noStrike" kern="1200" cap="none" spc="0" normalizeH="0" baseline="0" noProof="0">
                <a:ln>
                  <a:noFill/>
                </a:ln>
                <a:solidFill>
                  <a:srgbClr val="000000"/>
                </a:solidFill>
                <a:effectLst/>
                <a:uLnTx/>
                <a:uFillTx/>
                <a:latin typeface="Verdana" panose="020B0604030504040204" pitchFamily="34" charset="0"/>
                <a:ea typeface="ＭＳ Ｐゴシック" panose="020B0600070205080204" pitchFamily="34" charset="-128"/>
                <a:cs typeface="+mn-cs"/>
              </a:rPr>
              <a:t>Introduction</a:t>
            </a:r>
            <a:endParaRPr kumimoji="0" lang="hu-HU" altLang="hu-HU" sz="1800" b="1" i="0" u="none" strike="noStrike" kern="1200" cap="none" spc="0" normalizeH="0" baseline="0" noProof="0">
              <a:ln>
                <a:noFill/>
              </a:ln>
              <a:solidFill>
                <a:srgbClr val="000000"/>
              </a:solidFill>
              <a:effectLst/>
              <a:uLnTx/>
              <a:uFillTx/>
              <a:latin typeface="Verdana" panose="020B0604030504040204" pitchFamily="34" charset="0"/>
              <a:ea typeface="ＭＳ Ｐゴシック" panose="020B0600070205080204" pitchFamily="34" charset="-128"/>
              <a:cs typeface="+mn-cs"/>
            </a:endParaRPr>
          </a:p>
        </p:txBody>
      </p:sp>
      <p:sp>
        <p:nvSpPr>
          <p:cNvPr id="5125" name="Text Box 5">
            <a:extLst>
              <a:ext uri="{FF2B5EF4-FFF2-40B4-BE49-F238E27FC236}">
                <a16:creationId xmlns:a16="http://schemas.microsoft.com/office/drawing/2014/main" id="{F25084FB-A00A-48B1-AC15-CBD574C4252B}"/>
              </a:ext>
            </a:extLst>
          </p:cNvPr>
          <p:cNvSpPr txBox="1">
            <a:spLocks noChangeArrowheads="1"/>
          </p:cNvSpPr>
          <p:nvPr/>
        </p:nvSpPr>
        <p:spPr bwMode="auto">
          <a:xfrm>
            <a:off x="1828800" y="3581400"/>
            <a:ext cx="4800600" cy="1615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accent2"/>
              </a:buClr>
              <a:buSzPct val="80000"/>
              <a:buFont typeface="Wingdings" panose="05000000000000000000" pitchFamily="2" charset="2"/>
              <a:buChar char="l"/>
              <a:defRPr sz="2400">
                <a:solidFill>
                  <a:schemeClr val="tx1"/>
                </a:solidFill>
                <a:latin typeface="Garamond" panose="02020404030301010803" pitchFamily="18" charset="0"/>
                <a:ea typeface="ＭＳ Ｐゴシック" panose="020B0600070205080204" pitchFamily="34" charset="-128"/>
              </a:defRPr>
            </a:lvl1pPr>
            <a:lvl2pPr marL="37931725" indent="-37474525">
              <a:spcBef>
                <a:spcPct val="20000"/>
              </a:spcBef>
              <a:buClr>
                <a:schemeClr val="accent2"/>
              </a:buClr>
              <a:buSzPct val="80000"/>
              <a:buFont typeface="Wingdings" panose="05000000000000000000" pitchFamily="2" charset="2"/>
              <a:buBlip>
                <a:blip r:embed="rId3"/>
              </a:buBlip>
              <a:defRPr sz="2000">
                <a:solidFill>
                  <a:schemeClr val="tx1"/>
                </a:solidFill>
                <a:latin typeface="Garamond" panose="02020404030301010803" pitchFamily="18" charset="0"/>
                <a:ea typeface="ＭＳ Ｐゴシック" panose="020B0600070205080204" pitchFamily="34" charset="-128"/>
              </a:defRPr>
            </a:lvl2pPr>
            <a:lvl3pPr marL="1304925" indent="-395288">
              <a:spcBef>
                <a:spcPct val="20000"/>
              </a:spcBef>
              <a:buClr>
                <a:schemeClr val="accent2"/>
              </a:buClr>
              <a:buSzPct val="50000"/>
              <a:buFont typeface="Wingdings" panose="05000000000000000000" pitchFamily="2" charset="2"/>
              <a:buChar char="l"/>
              <a:defRPr sz="2400">
                <a:solidFill>
                  <a:schemeClr val="tx1"/>
                </a:solidFill>
                <a:latin typeface="Garamond" panose="02020404030301010803" pitchFamily="18" charset="0"/>
                <a:ea typeface="ＭＳ Ｐゴシック" panose="020B0600070205080204" pitchFamily="34" charset="-128"/>
              </a:defRPr>
            </a:lvl3pPr>
            <a:lvl4pPr marL="1693863" indent="-387350">
              <a:spcBef>
                <a:spcPct val="20000"/>
              </a:spcBef>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4pPr>
            <a:lvl5pPr marL="2093913" indent="-398463">
              <a:spcBef>
                <a:spcPct val="25000"/>
              </a:spcBef>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5pPr>
            <a:lvl6pPr marL="2551113" indent="-398463" eaLnBrk="0" fontAlgn="base" hangingPunct="0">
              <a:spcBef>
                <a:spcPct val="25000"/>
              </a:spcBef>
              <a:spcAft>
                <a:spcPct val="0"/>
              </a:spcAft>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6pPr>
            <a:lvl7pPr marL="3008313" indent="-398463" eaLnBrk="0" fontAlgn="base" hangingPunct="0">
              <a:spcBef>
                <a:spcPct val="25000"/>
              </a:spcBef>
              <a:spcAft>
                <a:spcPct val="0"/>
              </a:spcAft>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7pPr>
            <a:lvl8pPr marL="3465513" indent="-398463" eaLnBrk="0" fontAlgn="base" hangingPunct="0">
              <a:spcBef>
                <a:spcPct val="25000"/>
              </a:spcBef>
              <a:spcAft>
                <a:spcPct val="0"/>
              </a:spcAft>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8pPr>
            <a:lvl9pPr marL="3922713" indent="-398463" eaLnBrk="0" fontAlgn="base" hangingPunct="0">
              <a:spcBef>
                <a:spcPct val="25000"/>
              </a:spcBef>
              <a:spcAft>
                <a:spcPct val="0"/>
              </a:spcAft>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9pPr>
          </a:lstStyle>
          <a:p>
            <a:pPr marL="342900" marR="0" lvl="0" indent="-342900" algn="l" defTabSz="914400" rtl="0" eaLnBrk="1" fontAlgn="base" latinLnBrk="0" hangingPunct="1">
              <a:lnSpc>
                <a:spcPct val="100000"/>
              </a:lnSpc>
              <a:spcBef>
                <a:spcPct val="50000"/>
              </a:spcBef>
              <a:spcAft>
                <a:spcPct val="0"/>
              </a:spcAft>
              <a:buClrTx/>
              <a:buSzTx/>
              <a:buFont typeface="Verdana" panose="020B0604030504040204" pitchFamily="34" charset="0"/>
              <a:buAutoNum type="arabicPeriod"/>
              <a:tabLst/>
              <a:defRPr/>
            </a:pPr>
            <a:r>
              <a:rPr kumimoji="0" lang="en-US" altLang="hu-HU" sz="1800" b="1" i="0" u="none" strike="noStrike" kern="1200" cap="none" spc="0" normalizeH="0" baseline="0" noProof="0" dirty="0">
                <a:ln>
                  <a:noFill/>
                </a:ln>
                <a:solidFill>
                  <a:srgbClr val="A3B2C1"/>
                </a:solidFill>
                <a:effectLst/>
                <a:uLnTx/>
                <a:uFillTx/>
                <a:latin typeface="Verdana" panose="020B0604030504040204" pitchFamily="34" charset="0"/>
                <a:ea typeface="ＭＳ Ｐゴシック" panose="020B0600070205080204" pitchFamily="34" charset="-128"/>
                <a:cs typeface="+mn-cs"/>
              </a:rPr>
              <a:t>The Course</a:t>
            </a:r>
          </a:p>
          <a:p>
            <a:pPr marL="342900" marR="0" lvl="0" indent="-342900" algn="l" defTabSz="914400" rtl="0" eaLnBrk="1" fontAlgn="base" latinLnBrk="0" hangingPunct="1">
              <a:lnSpc>
                <a:spcPct val="100000"/>
              </a:lnSpc>
              <a:spcBef>
                <a:spcPct val="50000"/>
              </a:spcBef>
              <a:spcAft>
                <a:spcPct val="0"/>
              </a:spcAft>
              <a:buClrTx/>
              <a:buSzTx/>
              <a:buFont typeface="Verdana" panose="020B0604030504040204" pitchFamily="34" charset="0"/>
              <a:buAutoNum type="arabicPeriod"/>
              <a:tabLst/>
              <a:defRPr/>
            </a:pPr>
            <a:r>
              <a:rPr kumimoji="0" lang="en-US" altLang="hu-HU" sz="1800" b="1" i="0" u="none" strike="noStrike" kern="1200" cap="none" spc="0" normalizeH="0" baseline="0" noProof="0" dirty="0">
                <a:ln>
                  <a:noFill/>
                </a:ln>
                <a:solidFill>
                  <a:srgbClr val="A3B2C1"/>
                </a:solidFill>
                <a:effectLst/>
                <a:uLnTx/>
                <a:uFillTx/>
                <a:latin typeface="Verdana" panose="020B0604030504040204" pitchFamily="34" charset="0"/>
                <a:ea typeface="ＭＳ Ｐゴシック" panose="020B0600070205080204" pitchFamily="34" charset="-128"/>
                <a:cs typeface="+mn-cs"/>
              </a:rPr>
              <a:t>Level 1 Modules</a:t>
            </a:r>
          </a:p>
          <a:p>
            <a:pPr marL="342900" marR="0" lvl="0" indent="-342900" algn="l" defTabSz="914400" rtl="0" eaLnBrk="1" fontAlgn="base" latinLnBrk="0" hangingPunct="1">
              <a:lnSpc>
                <a:spcPct val="100000"/>
              </a:lnSpc>
              <a:spcBef>
                <a:spcPct val="50000"/>
              </a:spcBef>
              <a:spcAft>
                <a:spcPct val="0"/>
              </a:spcAft>
              <a:buClrTx/>
              <a:buSzTx/>
              <a:buFont typeface="Verdana" panose="020B0604030504040204" pitchFamily="34" charset="0"/>
              <a:buAutoNum type="arabicPeriod"/>
              <a:tabLst/>
              <a:defRPr/>
            </a:pPr>
            <a:r>
              <a:rPr kumimoji="0" lang="en-US" altLang="hu-HU" sz="1800" b="1" i="0" u="none" strike="noStrike" kern="1200" cap="none" spc="0" normalizeH="0" baseline="0" noProof="0" dirty="0">
                <a:ln>
                  <a:noFill/>
                </a:ln>
                <a:solidFill>
                  <a:srgbClr val="A3B2C1"/>
                </a:solidFill>
                <a:effectLst/>
                <a:uLnTx/>
                <a:uFillTx/>
                <a:latin typeface="Verdana" panose="020B0604030504040204" pitchFamily="34" charset="0"/>
                <a:ea typeface="ＭＳ Ｐゴシック" panose="020B0600070205080204" pitchFamily="34" charset="-128"/>
                <a:cs typeface="+mn-cs"/>
              </a:rPr>
              <a:t>Level 2 Modules</a:t>
            </a:r>
          </a:p>
          <a:p>
            <a:pPr marL="342900" marR="0" lvl="0" indent="-342900" algn="l" defTabSz="914400" rtl="0" eaLnBrk="1" fontAlgn="base" latinLnBrk="0" hangingPunct="1">
              <a:lnSpc>
                <a:spcPct val="100000"/>
              </a:lnSpc>
              <a:spcBef>
                <a:spcPct val="50000"/>
              </a:spcBef>
              <a:spcAft>
                <a:spcPct val="0"/>
              </a:spcAft>
              <a:buClrTx/>
              <a:buSzTx/>
              <a:buFont typeface="Verdana" panose="020B0604030504040204" pitchFamily="34" charset="0"/>
              <a:buAutoNum type="arabicPeriod"/>
              <a:tabLst/>
              <a:defRPr/>
            </a:pPr>
            <a:r>
              <a:rPr kumimoji="0" lang="en-US" altLang="hu-HU" sz="1800" b="1" i="0" u="none" strike="noStrike" kern="1200" cap="none" spc="0" normalizeH="0" baseline="0" noProof="0" dirty="0">
                <a:ln>
                  <a:noFill/>
                </a:ln>
                <a:solidFill>
                  <a:srgbClr val="000000"/>
                </a:solidFill>
                <a:effectLst/>
                <a:uLnTx/>
                <a:uFillTx/>
                <a:latin typeface="Verdana" panose="020B0604030504040204" pitchFamily="34" charset="0"/>
                <a:ea typeface="ＭＳ Ｐゴシック" panose="020B0600070205080204" pitchFamily="34" charset="-128"/>
                <a:cs typeface="+mn-cs"/>
              </a:rPr>
              <a:t>The Final Presentation</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Cím 1">
            <a:extLst>
              <a:ext uri="{FF2B5EF4-FFF2-40B4-BE49-F238E27FC236}">
                <a16:creationId xmlns:a16="http://schemas.microsoft.com/office/drawing/2014/main" id="{CD153B25-E420-4A2E-8D28-FDCA58986715}"/>
              </a:ext>
            </a:extLst>
          </p:cNvPr>
          <p:cNvSpPr>
            <a:spLocks noGrp="1"/>
          </p:cNvSpPr>
          <p:nvPr>
            <p:ph type="title"/>
          </p:nvPr>
        </p:nvSpPr>
        <p:spPr/>
        <p:txBody>
          <a:bodyPr/>
          <a:lstStyle/>
          <a:p>
            <a:r>
              <a:rPr lang="en-GB" altLang="hu-HU">
                <a:ea typeface="ＭＳ Ｐゴシック" panose="020B0600070205080204" pitchFamily="34" charset="-128"/>
              </a:rPr>
              <a:t>Structure of the presentation</a:t>
            </a:r>
            <a:endParaRPr lang="hu-HU" altLang="hu-HU">
              <a:ea typeface="ＭＳ Ｐゴシック" panose="020B0600070205080204" pitchFamily="34" charset="-128"/>
            </a:endParaRPr>
          </a:p>
        </p:txBody>
      </p:sp>
      <p:sp>
        <p:nvSpPr>
          <p:cNvPr id="3" name="Tartalom helye 2">
            <a:extLst>
              <a:ext uri="{FF2B5EF4-FFF2-40B4-BE49-F238E27FC236}">
                <a16:creationId xmlns:a16="http://schemas.microsoft.com/office/drawing/2014/main" id="{F1DEED06-1A65-41FA-B26E-30002292344F}"/>
              </a:ext>
            </a:extLst>
          </p:cNvPr>
          <p:cNvSpPr>
            <a:spLocks noGrp="1"/>
          </p:cNvSpPr>
          <p:nvPr>
            <p:ph idx="1"/>
          </p:nvPr>
        </p:nvSpPr>
        <p:spPr/>
        <p:txBody>
          <a:bodyPr/>
          <a:lstStyle/>
          <a:p>
            <a:pPr>
              <a:buFont typeface="Wingdings" pitchFamily="4" charset="2"/>
              <a:buNone/>
              <a:defRPr/>
            </a:pPr>
            <a:r>
              <a:rPr lang="en-GB" altLang="hu-HU" b="1">
                <a:solidFill>
                  <a:srgbClr val="FF0000"/>
                </a:solidFill>
                <a:ea typeface="ＭＳ Ｐゴシック" pitchFamily="4" charset="-128"/>
              </a:rPr>
              <a:t>Scientific presentation!</a:t>
            </a:r>
          </a:p>
          <a:p>
            <a:pPr>
              <a:buFont typeface="Wingdings" pitchFamily="4" charset="2"/>
              <a:buChar char="l"/>
              <a:defRPr/>
            </a:pPr>
            <a:r>
              <a:rPr lang="en-GB" altLang="hu-HU">
                <a:ea typeface="ＭＳ Ｐゴシック" pitchFamily="4" charset="-128"/>
              </a:rPr>
              <a:t>Introduction:</a:t>
            </a:r>
          </a:p>
          <a:p>
            <a:pPr lvl="1">
              <a:buFont typeface="Wingdings" pitchFamily="4" charset="2"/>
              <a:buBlip>
                <a:blip r:embed="rId3"/>
              </a:buBlip>
              <a:defRPr/>
            </a:pPr>
            <a:r>
              <a:rPr lang="en-GB" altLang="hu-HU">
                <a:ea typeface="ＭＳ Ｐゴシック" pitchFamily="4" charset="-128"/>
              </a:rPr>
              <a:t>Biological background</a:t>
            </a:r>
          </a:p>
          <a:p>
            <a:pPr lvl="1">
              <a:buFont typeface="Wingdings" pitchFamily="4" charset="2"/>
              <a:buBlip>
                <a:blip r:embed="rId3"/>
              </a:buBlip>
              <a:defRPr/>
            </a:pPr>
            <a:r>
              <a:rPr lang="en-GB" altLang="hu-HU">
                <a:ea typeface="ＭＳ Ｐゴシック" pitchFamily="4" charset="-128"/>
              </a:rPr>
              <a:t>Define the problem. Why is it important?</a:t>
            </a:r>
          </a:p>
          <a:p>
            <a:pPr lvl="1">
              <a:buFont typeface="Wingdings" pitchFamily="4" charset="2"/>
              <a:buBlip>
                <a:blip r:embed="rId3"/>
              </a:buBlip>
              <a:defRPr/>
            </a:pPr>
            <a:r>
              <a:rPr lang="en-GB" altLang="hu-HU">
                <a:ea typeface="ＭＳ Ｐゴシック" pitchFamily="4" charset="-128"/>
              </a:rPr>
              <a:t>Outline the methods (model structure).</a:t>
            </a:r>
          </a:p>
          <a:p>
            <a:pPr>
              <a:buFont typeface="Wingdings" pitchFamily="4" charset="2"/>
              <a:buChar char="l"/>
              <a:defRPr/>
            </a:pPr>
            <a:r>
              <a:rPr lang="en-GB" altLang="hu-HU">
                <a:ea typeface="ＭＳ Ｐゴシック" pitchFamily="4" charset="-128"/>
              </a:rPr>
              <a:t>Results &amp; Discussion:</a:t>
            </a:r>
          </a:p>
          <a:p>
            <a:pPr lvl="1">
              <a:buFont typeface="Wingdings" pitchFamily="4" charset="2"/>
              <a:buBlip>
                <a:blip r:embed="rId3"/>
              </a:buBlip>
              <a:defRPr/>
            </a:pPr>
            <a:r>
              <a:rPr lang="en-GB" altLang="hu-HU">
                <a:ea typeface="ＭＳ Ｐゴシック" pitchFamily="4" charset="-128"/>
              </a:rPr>
              <a:t>Interpret the model results: relevance?</a:t>
            </a:r>
          </a:p>
          <a:p>
            <a:pPr lvl="1">
              <a:buFont typeface="Wingdings" pitchFamily="4" charset="2"/>
              <a:buBlip>
                <a:blip r:embed="rId3"/>
              </a:buBlip>
              <a:defRPr/>
            </a:pPr>
            <a:r>
              <a:rPr lang="en-GB" altLang="hu-HU">
                <a:ea typeface="ＭＳ Ｐゴシック" pitchFamily="4" charset="-128"/>
              </a:rPr>
              <a:t>Limits of the results (assumptions)</a:t>
            </a:r>
          </a:p>
          <a:p>
            <a:pPr>
              <a:buFont typeface="Wingdings" pitchFamily="4" charset="2"/>
              <a:buChar char="l"/>
              <a:defRPr/>
            </a:pPr>
            <a:r>
              <a:rPr lang="en-GB" altLang="hu-HU">
                <a:ea typeface="ＭＳ Ｐゴシック" pitchFamily="4" charset="-128"/>
              </a:rPr>
              <a:t>Conclusions:</a:t>
            </a:r>
          </a:p>
          <a:p>
            <a:pPr lvl="1">
              <a:buFont typeface="Wingdings" pitchFamily="4" charset="2"/>
              <a:buBlip>
                <a:blip r:embed="rId3"/>
              </a:buBlip>
              <a:defRPr/>
            </a:pPr>
            <a:r>
              <a:rPr lang="en-GB" altLang="hu-HU">
                <a:ea typeface="ＭＳ Ｐゴシック" pitchFamily="4" charset="-128"/>
              </a:rPr>
              <a:t>Summarize the main points.</a:t>
            </a:r>
          </a:p>
          <a:p>
            <a:pPr>
              <a:buFont typeface="Wingdings" pitchFamily="4" charset="2"/>
              <a:buChar char="l"/>
              <a:defRPr/>
            </a:pPr>
            <a:r>
              <a:rPr lang="en-GB" altLang="hu-HU">
                <a:ea typeface="ＭＳ Ｐゴシック" pitchFamily="4" charset="-128"/>
              </a:rPr>
              <a:t>Target audience:</a:t>
            </a:r>
          </a:p>
          <a:p>
            <a:pPr lvl="1">
              <a:buFont typeface="Wingdings" pitchFamily="4" charset="2"/>
              <a:buBlip>
                <a:blip r:embed="rId3"/>
              </a:buBlip>
              <a:defRPr/>
            </a:pPr>
            <a:r>
              <a:rPr lang="en-GB" altLang="hu-HU">
                <a:ea typeface="ＭＳ Ｐゴシック" pitchFamily="4" charset="-128"/>
              </a:rPr>
              <a:t>The interested non-specialist.</a:t>
            </a:r>
            <a:endParaRPr lang="hu-HU" altLang="hu-HU">
              <a:ea typeface="ＭＳ Ｐゴシック" pitchFamily="4" charset="-128"/>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Cím 1">
            <a:extLst>
              <a:ext uri="{FF2B5EF4-FFF2-40B4-BE49-F238E27FC236}">
                <a16:creationId xmlns:a16="http://schemas.microsoft.com/office/drawing/2014/main" id="{ECF36616-01D9-46AE-9D51-FA3FDD790880}"/>
              </a:ext>
            </a:extLst>
          </p:cNvPr>
          <p:cNvSpPr>
            <a:spLocks noGrp="1"/>
          </p:cNvSpPr>
          <p:nvPr>
            <p:ph type="title"/>
          </p:nvPr>
        </p:nvSpPr>
        <p:spPr/>
        <p:txBody>
          <a:bodyPr/>
          <a:lstStyle/>
          <a:p>
            <a:r>
              <a:rPr lang="en-GB" altLang="hu-HU" dirty="0">
                <a:ea typeface="ＭＳ Ｐゴシック" panose="020B0600070205080204" pitchFamily="34" charset="-128"/>
              </a:rPr>
              <a:t>Technical notes</a:t>
            </a:r>
            <a:endParaRPr lang="hu-HU" altLang="hu-HU" dirty="0">
              <a:ea typeface="ＭＳ Ｐゴシック" panose="020B0600070205080204" pitchFamily="34" charset="-128"/>
            </a:endParaRPr>
          </a:p>
        </p:txBody>
      </p:sp>
      <p:sp>
        <p:nvSpPr>
          <p:cNvPr id="3" name="Tartalom helye 2">
            <a:extLst>
              <a:ext uri="{FF2B5EF4-FFF2-40B4-BE49-F238E27FC236}">
                <a16:creationId xmlns:a16="http://schemas.microsoft.com/office/drawing/2014/main" id="{0335FC38-EE3D-4F70-8001-9F68C793AA2A}"/>
              </a:ext>
            </a:extLst>
          </p:cNvPr>
          <p:cNvSpPr>
            <a:spLocks noGrp="1"/>
          </p:cNvSpPr>
          <p:nvPr>
            <p:ph idx="1"/>
          </p:nvPr>
        </p:nvSpPr>
        <p:spPr>
          <a:xfrm>
            <a:off x="531812" y="1371600"/>
            <a:ext cx="8043863" cy="5105400"/>
          </a:xfrm>
        </p:spPr>
        <p:txBody>
          <a:bodyPr/>
          <a:lstStyle/>
          <a:p>
            <a:pPr>
              <a:buFont typeface="Wingdings" pitchFamily="4" charset="2"/>
              <a:buChar char="l"/>
              <a:defRPr/>
            </a:pPr>
            <a:r>
              <a:rPr lang="en-GB" altLang="hu-HU" dirty="0">
                <a:ea typeface="ＭＳ Ｐゴシック" pitchFamily="4" charset="-128"/>
              </a:rPr>
              <a:t>Schedule:</a:t>
            </a:r>
          </a:p>
          <a:p>
            <a:pPr lvl="1">
              <a:buFont typeface="Wingdings" pitchFamily="4" charset="2"/>
              <a:buBlip>
                <a:blip r:embed="rId2"/>
              </a:buBlip>
              <a:defRPr/>
            </a:pPr>
            <a:r>
              <a:rPr lang="en-GB" altLang="hu-HU" dirty="0">
                <a:ea typeface="ＭＳ Ｐゴシック" pitchFamily="4" charset="-128"/>
              </a:rPr>
              <a:t>Prepare until Friday, 13.</a:t>
            </a:r>
            <a:r>
              <a:rPr lang="hu-HU" altLang="hu-HU" dirty="0">
                <a:ea typeface="ＭＳ Ｐゴシック" pitchFamily="4" charset="-128"/>
              </a:rPr>
              <a:t>0</a:t>
            </a:r>
            <a:r>
              <a:rPr lang="en-GB" altLang="hu-HU" dirty="0">
                <a:ea typeface="ＭＳ Ｐゴシック" pitchFamily="4" charset="-128"/>
              </a:rPr>
              <a:t>0. (plan your time!)</a:t>
            </a:r>
          </a:p>
          <a:p>
            <a:pPr lvl="1">
              <a:buFont typeface="Wingdings" pitchFamily="4" charset="2"/>
              <a:buBlip>
                <a:blip r:embed="rId2"/>
              </a:buBlip>
              <a:defRPr/>
            </a:pPr>
            <a:r>
              <a:rPr lang="en-GB" altLang="hu-HU" dirty="0">
                <a:ea typeface="ＭＳ Ｐゴシック" pitchFamily="4" charset="-128"/>
              </a:rPr>
              <a:t>Presentations: 14–</a:t>
            </a:r>
          </a:p>
          <a:p>
            <a:pPr>
              <a:buFont typeface="Wingdings" pitchFamily="4" charset="2"/>
              <a:buChar char="l"/>
              <a:defRPr/>
            </a:pPr>
            <a:r>
              <a:rPr lang="en-GB" altLang="hu-HU" dirty="0">
                <a:ea typeface="ＭＳ Ｐゴシック" pitchFamily="4" charset="-128"/>
              </a:rPr>
              <a:t>2</a:t>
            </a:r>
            <a:r>
              <a:rPr lang="hu-HU" altLang="hu-HU" dirty="0">
                <a:ea typeface="ＭＳ Ｐゴシック" pitchFamily="4" charset="-128"/>
              </a:rPr>
              <a:t>5</a:t>
            </a:r>
            <a:r>
              <a:rPr lang="en-GB" altLang="hu-HU" dirty="0">
                <a:ea typeface="ＭＳ Ｐゴシック" pitchFamily="4" charset="-128"/>
              </a:rPr>
              <a:t>/</a:t>
            </a:r>
            <a:r>
              <a:rPr lang="hu-HU" altLang="hu-HU" dirty="0">
                <a:ea typeface="ＭＳ Ｐゴシック" pitchFamily="4" charset="-128"/>
              </a:rPr>
              <a:t>30</a:t>
            </a:r>
            <a:r>
              <a:rPr lang="en-GB" altLang="hu-HU" dirty="0">
                <a:ea typeface="ＭＳ Ｐゴシック" pitchFamily="4" charset="-128"/>
              </a:rPr>
              <a:t> minutes for groups of 3/4; suggested breakdown:</a:t>
            </a:r>
          </a:p>
          <a:p>
            <a:pPr lvl="1">
              <a:buClr>
                <a:srgbClr val="CC0000"/>
              </a:buClr>
              <a:defRPr/>
            </a:pPr>
            <a:r>
              <a:rPr lang="hu-HU" altLang="hu-HU" dirty="0">
                <a:solidFill>
                  <a:srgbClr val="000000"/>
                </a:solidFill>
                <a:ea typeface="ＭＳ Ｐゴシック" pitchFamily="4" charset="-128"/>
              </a:rPr>
              <a:t>4</a:t>
            </a:r>
            <a:r>
              <a:rPr lang="en-GB" altLang="hu-HU" dirty="0">
                <a:solidFill>
                  <a:srgbClr val="000000"/>
                </a:solidFill>
                <a:ea typeface="ＭＳ Ｐゴシック" pitchFamily="4" charset="-128"/>
              </a:rPr>
              <a:t> min intro, </a:t>
            </a:r>
            <a:r>
              <a:rPr lang="hu-HU" altLang="hu-HU" dirty="0">
                <a:solidFill>
                  <a:srgbClr val="000000"/>
                </a:solidFill>
                <a:ea typeface="ＭＳ Ｐゴシック" pitchFamily="4" charset="-128"/>
              </a:rPr>
              <a:t>6</a:t>
            </a:r>
            <a:r>
              <a:rPr lang="en-GB" altLang="hu-HU" dirty="0">
                <a:solidFill>
                  <a:srgbClr val="000000"/>
                </a:solidFill>
                <a:ea typeface="ＭＳ Ｐゴシック" pitchFamily="4" charset="-128"/>
              </a:rPr>
              <a:t> min results/person, 2 min conclusions</a:t>
            </a:r>
            <a:endParaRPr lang="en-GB" altLang="hu-HU" dirty="0">
              <a:ea typeface="ＭＳ Ｐゴシック" pitchFamily="4" charset="-128"/>
            </a:endParaRPr>
          </a:p>
          <a:p>
            <a:pPr>
              <a:buFont typeface="Wingdings" pitchFamily="4" charset="2"/>
              <a:buChar char="l"/>
              <a:defRPr/>
            </a:pPr>
            <a:r>
              <a:rPr lang="en-GB" altLang="hu-HU" dirty="0">
                <a:ea typeface="ＭＳ Ｐゴシック" pitchFamily="4" charset="-128"/>
              </a:rPr>
              <a:t>Rule of thumb: 1 slide per minute</a:t>
            </a:r>
          </a:p>
          <a:p>
            <a:pPr>
              <a:buFont typeface="Wingdings" pitchFamily="4" charset="2"/>
              <a:buChar char="l"/>
              <a:defRPr/>
            </a:pPr>
            <a:r>
              <a:rPr lang="en-GB" altLang="hu-HU" dirty="0">
                <a:ea typeface="ＭＳ Ｐゴシック" pitchFamily="4" charset="-128"/>
              </a:rPr>
              <a:t>Everyone should present (but: 1 file/group).</a:t>
            </a:r>
            <a:endParaRPr lang="en-GB" altLang="hu-HU" sz="1400" dirty="0">
              <a:ea typeface="ＭＳ Ｐゴシック" pitchFamily="4" charset="-128"/>
            </a:endParaRPr>
          </a:p>
          <a:p>
            <a:pPr marL="471487" lvl="1" indent="0">
              <a:buNone/>
              <a:defRPr/>
            </a:pPr>
            <a:r>
              <a:rPr lang="en-GB" altLang="hu-HU" sz="1200" dirty="0">
                <a:ea typeface="ＭＳ Ｐゴシック" pitchFamily="4" charset="-128"/>
              </a:rPr>
              <a:t>Select appropriate font size!!!</a:t>
            </a:r>
          </a:p>
          <a:p>
            <a:pPr>
              <a:buFont typeface="Wingdings" pitchFamily="4" charset="2"/>
              <a:buChar char="l"/>
              <a:defRPr/>
            </a:pPr>
            <a:r>
              <a:rPr lang="en-GB" altLang="hu-HU" dirty="0">
                <a:ea typeface="ＭＳ Ｐゴシック" pitchFamily="4" charset="-128"/>
              </a:rPr>
              <a:t>Feel free to ask questions during the talks.</a:t>
            </a:r>
          </a:p>
          <a:p>
            <a:pPr>
              <a:buFont typeface="Wingdings" pitchFamily="4" charset="2"/>
              <a:buChar char="l"/>
              <a:defRPr/>
            </a:pPr>
            <a:r>
              <a:rPr lang="en-GB" altLang="hu-HU" dirty="0" err="1">
                <a:ea typeface="ＭＳ Ｐゴシック" pitchFamily="4" charset="-128"/>
              </a:rPr>
              <a:t>ppt</a:t>
            </a:r>
            <a:r>
              <a:rPr lang="en-GB" altLang="hu-HU" dirty="0">
                <a:ea typeface="ＭＳ Ｐゴシック" pitchFamily="4" charset="-128"/>
              </a:rPr>
              <a:t>(x) or pdf</a:t>
            </a:r>
          </a:p>
          <a:p>
            <a:pPr>
              <a:buFont typeface="Wingdings" pitchFamily="4" charset="2"/>
              <a:buNone/>
              <a:defRPr/>
            </a:pPr>
            <a:endParaRPr lang="hu-HU" altLang="hu-HU" dirty="0">
              <a:ea typeface="ＭＳ Ｐゴシック" pitchFamily="4" charset="-12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Oval 11">
            <a:extLst>
              <a:ext uri="{FF2B5EF4-FFF2-40B4-BE49-F238E27FC236}">
                <a16:creationId xmlns:a16="http://schemas.microsoft.com/office/drawing/2014/main" id="{649667FC-C80D-487D-B08E-EB379F661C7B}"/>
              </a:ext>
            </a:extLst>
          </p:cNvPr>
          <p:cNvSpPr>
            <a:spLocks noChangeArrowheads="1"/>
          </p:cNvSpPr>
          <p:nvPr/>
        </p:nvSpPr>
        <p:spPr bwMode="auto">
          <a:xfrm>
            <a:off x="6019800" y="2667000"/>
            <a:ext cx="2743200" cy="1295400"/>
          </a:xfrm>
          <a:prstGeom prst="ellipse">
            <a:avLst/>
          </a:prstGeom>
          <a:solidFill>
            <a:srgbClr val="FFFF99"/>
          </a:solidFill>
          <a:ln w="9525">
            <a:solidFill>
              <a:schemeClr val="tx1"/>
            </a:solidFill>
            <a:round/>
            <a:headEnd/>
            <a:tailEnd/>
          </a:ln>
        </p:spPr>
        <p:txBody>
          <a:bodyPr wrap="none" anchor="ctr"/>
          <a:lstStyle>
            <a:lvl1pPr>
              <a:spcBef>
                <a:spcPct val="20000"/>
              </a:spcBef>
              <a:buClr>
                <a:schemeClr val="accent2"/>
              </a:buClr>
              <a:buSzPct val="80000"/>
              <a:buFont typeface="Wingdings" panose="05000000000000000000" pitchFamily="2" charset="2"/>
              <a:buChar char="l"/>
              <a:defRPr sz="2400">
                <a:solidFill>
                  <a:schemeClr val="tx1"/>
                </a:solidFill>
                <a:latin typeface="Garamond" panose="02020404030301010803" pitchFamily="18" charset="0"/>
                <a:ea typeface="ＭＳ Ｐゴシック" panose="020B0600070205080204" pitchFamily="34" charset="-128"/>
              </a:defRPr>
            </a:lvl1pPr>
            <a:lvl2pPr marL="37931725" indent="-37474525">
              <a:spcBef>
                <a:spcPct val="20000"/>
              </a:spcBef>
              <a:buClr>
                <a:schemeClr val="accent2"/>
              </a:buClr>
              <a:buSzPct val="80000"/>
              <a:buFont typeface="Wingdings" panose="05000000000000000000" pitchFamily="2" charset="2"/>
              <a:buBlip>
                <a:blip r:embed="rId3"/>
              </a:buBlip>
              <a:defRPr sz="2000">
                <a:solidFill>
                  <a:schemeClr val="tx1"/>
                </a:solidFill>
                <a:latin typeface="Garamond" panose="02020404030301010803" pitchFamily="18" charset="0"/>
                <a:ea typeface="ＭＳ Ｐゴシック" panose="020B0600070205080204" pitchFamily="34" charset="-128"/>
              </a:defRPr>
            </a:lvl2pPr>
            <a:lvl3pPr marL="1304925" indent="-395288">
              <a:spcBef>
                <a:spcPct val="20000"/>
              </a:spcBef>
              <a:buClr>
                <a:schemeClr val="accent2"/>
              </a:buClr>
              <a:buSzPct val="50000"/>
              <a:buFont typeface="Wingdings" panose="05000000000000000000" pitchFamily="2" charset="2"/>
              <a:buChar char="l"/>
              <a:defRPr sz="2400">
                <a:solidFill>
                  <a:schemeClr val="tx1"/>
                </a:solidFill>
                <a:latin typeface="Garamond" panose="02020404030301010803" pitchFamily="18" charset="0"/>
                <a:ea typeface="ＭＳ Ｐゴシック" panose="020B0600070205080204" pitchFamily="34" charset="-128"/>
              </a:defRPr>
            </a:lvl3pPr>
            <a:lvl4pPr marL="1693863" indent="-387350">
              <a:spcBef>
                <a:spcPct val="20000"/>
              </a:spcBef>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4pPr>
            <a:lvl5pPr marL="2093913" indent="-398463">
              <a:spcBef>
                <a:spcPct val="25000"/>
              </a:spcBef>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5pPr>
            <a:lvl6pPr marL="2551113" indent="-398463" eaLnBrk="0" fontAlgn="base" hangingPunct="0">
              <a:spcBef>
                <a:spcPct val="25000"/>
              </a:spcBef>
              <a:spcAft>
                <a:spcPct val="0"/>
              </a:spcAft>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6pPr>
            <a:lvl7pPr marL="3008313" indent="-398463" eaLnBrk="0" fontAlgn="base" hangingPunct="0">
              <a:spcBef>
                <a:spcPct val="25000"/>
              </a:spcBef>
              <a:spcAft>
                <a:spcPct val="0"/>
              </a:spcAft>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7pPr>
            <a:lvl8pPr marL="3465513" indent="-398463" eaLnBrk="0" fontAlgn="base" hangingPunct="0">
              <a:spcBef>
                <a:spcPct val="25000"/>
              </a:spcBef>
              <a:spcAft>
                <a:spcPct val="0"/>
              </a:spcAft>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8pPr>
            <a:lvl9pPr marL="3922713" indent="-398463" eaLnBrk="0" fontAlgn="base" hangingPunct="0">
              <a:spcBef>
                <a:spcPct val="25000"/>
              </a:spcBef>
              <a:spcAft>
                <a:spcPct val="0"/>
              </a:spcAft>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9pPr>
          </a:lstStyle>
          <a:p>
            <a:pPr eaLnBrk="1" hangingPunct="1">
              <a:spcBef>
                <a:spcPct val="0"/>
              </a:spcBef>
              <a:buClrTx/>
              <a:buSzTx/>
              <a:buFontTx/>
              <a:buNone/>
            </a:pPr>
            <a:endParaRPr lang="hu-HU" altLang="hu-HU" sz="1800">
              <a:latin typeface="Verdana" panose="020B0604030504040204" pitchFamily="34" charset="0"/>
            </a:endParaRPr>
          </a:p>
        </p:txBody>
      </p:sp>
      <p:sp>
        <p:nvSpPr>
          <p:cNvPr id="11267" name="Oval 9">
            <a:extLst>
              <a:ext uri="{FF2B5EF4-FFF2-40B4-BE49-F238E27FC236}">
                <a16:creationId xmlns:a16="http://schemas.microsoft.com/office/drawing/2014/main" id="{012F4EC0-3A63-459F-90D9-980BEBE28CB3}"/>
              </a:ext>
            </a:extLst>
          </p:cNvPr>
          <p:cNvSpPr>
            <a:spLocks noChangeArrowheads="1"/>
          </p:cNvSpPr>
          <p:nvPr/>
        </p:nvSpPr>
        <p:spPr bwMode="auto">
          <a:xfrm>
            <a:off x="3124200" y="2819400"/>
            <a:ext cx="2286000" cy="1066800"/>
          </a:xfrm>
          <a:prstGeom prst="ellipse">
            <a:avLst/>
          </a:prstGeom>
          <a:solidFill>
            <a:srgbClr val="FFFF99"/>
          </a:solidFill>
          <a:ln w="9525">
            <a:solidFill>
              <a:schemeClr val="tx1"/>
            </a:solidFill>
            <a:round/>
            <a:headEnd/>
            <a:tailEnd/>
          </a:ln>
        </p:spPr>
        <p:txBody>
          <a:bodyPr wrap="none" anchor="ctr"/>
          <a:lstStyle>
            <a:lvl1pPr>
              <a:spcBef>
                <a:spcPct val="20000"/>
              </a:spcBef>
              <a:buClr>
                <a:schemeClr val="accent2"/>
              </a:buClr>
              <a:buSzPct val="80000"/>
              <a:buFont typeface="Wingdings" panose="05000000000000000000" pitchFamily="2" charset="2"/>
              <a:buChar char="l"/>
              <a:defRPr sz="2400">
                <a:solidFill>
                  <a:schemeClr val="tx1"/>
                </a:solidFill>
                <a:latin typeface="Garamond" panose="02020404030301010803" pitchFamily="18" charset="0"/>
                <a:ea typeface="ＭＳ Ｐゴシック" panose="020B0600070205080204" pitchFamily="34" charset="-128"/>
              </a:defRPr>
            </a:lvl1pPr>
            <a:lvl2pPr marL="37931725" indent="-37474525">
              <a:spcBef>
                <a:spcPct val="20000"/>
              </a:spcBef>
              <a:buClr>
                <a:schemeClr val="accent2"/>
              </a:buClr>
              <a:buSzPct val="80000"/>
              <a:buFont typeface="Wingdings" panose="05000000000000000000" pitchFamily="2" charset="2"/>
              <a:buBlip>
                <a:blip r:embed="rId3"/>
              </a:buBlip>
              <a:defRPr sz="2000">
                <a:solidFill>
                  <a:schemeClr val="tx1"/>
                </a:solidFill>
                <a:latin typeface="Garamond" panose="02020404030301010803" pitchFamily="18" charset="0"/>
                <a:ea typeface="ＭＳ Ｐゴシック" panose="020B0600070205080204" pitchFamily="34" charset="-128"/>
              </a:defRPr>
            </a:lvl2pPr>
            <a:lvl3pPr marL="1304925" indent="-395288">
              <a:spcBef>
                <a:spcPct val="20000"/>
              </a:spcBef>
              <a:buClr>
                <a:schemeClr val="accent2"/>
              </a:buClr>
              <a:buSzPct val="50000"/>
              <a:buFont typeface="Wingdings" panose="05000000000000000000" pitchFamily="2" charset="2"/>
              <a:buChar char="l"/>
              <a:defRPr sz="2400">
                <a:solidFill>
                  <a:schemeClr val="tx1"/>
                </a:solidFill>
                <a:latin typeface="Garamond" panose="02020404030301010803" pitchFamily="18" charset="0"/>
                <a:ea typeface="ＭＳ Ｐゴシック" panose="020B0600070205080204" pitchFamily="34" charset="-128"/>
              </a:defRPr>
            </a:lvl3pPr>
            <a:lvl4pPr marL="1693863" indent="-387350">
              <a:spcBef>
                <a:spcPct val="20000"/>
              </a:spcBef>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4pPr>
            <a:lvl5pPr marL="2093913" indent="-398463">
              <a:spcBef>
                <a:spcPct val="25000"/>
              </a:spcBef>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5pPr>
            <a:lvl6pPr marL="2551113" indent="-398463" eaLnBrk="0" fontAlgn="base" hangingPunct="0">
              <a:spcBef>
                <a:spcPct val="25000"/>
              </a:spcBef>
              <a:spcAft>
                <a:spcPct val="0"/>
              </a:spcAft>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6pPr>
            <a:lvl7pPr marL="3008313" indent="-398463" eaLnBrk="0" fontAlgn="base" hangingPunct="0">
              <a:spcBef>
                <a:spcPct val="25000"/>
              </a:spcBef>
              <a:spcAft>
                <a:spcPct val="0"/>
              </a:spcAft>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7pPr>
            <a:lvl8pPr marL="3465513" indent="-398463" eaLnBrk="0" fontAlgn="base" hangingPunct="0">
              <a:spcBef>
                <a:spcPct val="25000"/>
              </a:spcBef>
              <a:spcAft>
                <a:spcPct val="0"/>
              </a:spcAft>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8pPr>
            <a:lvl9pPr marL="3922713" indent="-398463" eaLnBrk="0" fontAlgn="base" hangingPunct="0">
              <a:spcBef>
                <a:spcPct val="25000"/>
              </a:spcBef>
              <a:spcAft>
                <a:spcPct val="0"/>
              </a:spcAft>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9pPr>
          </a:lstStyle>
          <a:p>
            <a:pPr eaLnBrk="1" hangingPunct="1">
              <a:spcBef>
                <a:spcPct val="0"/>
              </a:spcBef>
              <a:buClrTx/>
              <a:buSzTx/>
              <a:buFontTx/>
              <a:buNone/>
            </a:pPr>
            <a:endParaRPr lang="hu-HU" altLang="hu-HU" sz="1800">
              <a:latin typeface="Verdana" panose="020B0604030504040204" pitchFamily="34" charset="0"/>
            </a:endParaRPr>
          </a:p>
        </p:txBody>
      </p:sp>
      <p:sp>
        <p:nvSpPr>
          <p:cNvPr id="11268" name="Oval 7">
            <a:extLst>
              <a:ext uri="{FF2B5EF4-FFF2-40B4-BE49-F238E27FC236}">
                <a16:creationId xmlns:a16="http://schemas.microsoft.com/office/drawing/2014/main" id="{E8666DDE-5151-43E8-8955-4A5F4472A2C1}"/>
              </a:ext>
            </a:extLst>
          </p:cNvPr>
          <p:cNvSpPr>
            <a:spLocks noChangeArrowheads="1"/>
          </p:cNvSpPr>
          <p:nvPr/>
        </p:nvSpPr>
        <p:spPr bwMode="auto">
          <a:xfrm>
            <a:off x="685800" y="2819400"/>
            <a:ext cx="1752600" cy="1066800"/>
          </a:xfrm>
          <a:prstGeom prst="ellipse">
            <a:avLst/>
          </a:prstGeom>
          <a:solidFill>
            <a:srgbClr val="FFFF99"/>
          </a:solidFill>
          <a:ln w="9525">
            <a:solidFill>
              <a:schemeClr val="tx1"/>
            </a:solidFill>
            <a:round/>
            <a:headEnd/>
            <a:tailEnd/>
          </a:ln>
        </p:spPr>
        <p:txBody>
          <a:bodyPr wrap="none" anchor="ctr"/>
          <a:lstStyle>
            <a:lvl1pPr>
              <a:spcBef>
                <a:spcPct val="20000"/>
              </a:spcBef>
              <a:buClr>
                <a:schemeClr val="accent2"/>
              </a:buClr>
              <a:buSzPct val="80000"/>
              <a:buFont typeface="Wingdings" panose="05000000000000000000" pitchFamily="2" charset="2"/>
              <a:buChar char="l"/>
              <a:defRPr sz="2400">
                <a:solidFill>
                  <a:schemeClr val="tx1"/>
                </a:solidFill>
                <a:latin typeface="Garamond" panose="02020404030301010803" pitchFamily="18" charset="0"/>
                <a:ea typeface="ＭＳ Ｐゴシック" panose="020B0600070205080204" pitchFamily="34" charset="-128"/>
              </a:defRPr>
            </a:lvl1pPr>
            <a:lvl2pPr marL="37931725" indent="-37474525">
              <a:spcBef>
                <a:spcPct val="20000"/>
              </a:spcBef>
              <a:buClr>
                <a:schemeClr val="accent2"/>
              </a:buClr>
              <a:buSzPct val="80000"/>
              <a:buFont typeface="Wingdings" panose="05000000000000000000" pitchFamily="2" charset="2"/>
              <a:buBlip>
                <a:blip r:embed="rId3"/>
              </a:buBlip>
              <a:defRPr sz="2000">
                <a:solidFill>
                  <a:schemeClr val="tx1"/>
                </a:solidFill>
                <a:latin typeface="Garamond" panose="02020404030301010803" pitchFamily="18" charset="0"/>
                <a:ea typeface="ＭＳ Ｐゴシック" panose="020B0600070205080204" pitchFamily="34" charset="-128"/>
              </a:defRPr>
            </a:lvl2pPr>
            <a:lvl3pPr marL="1304925" indent="-395288">
              <a:spcBef>
                <a:spcPct val="20000"/>
              </a:spcBef>
              <a:buClr>
                <a:schemeClr val="accent2"/>
              </a:buClr>
              <a:buSzPct val="50000"/>
              <a:buFont typeface="Wingdings" panose="05000000000000000000" pitchFamily="2" charset="2"/>
              <a:buChar char="l"/>
              <a:defRPr sz="2400">
                <a:solidFill>
                  <a:schemeClr val="tx1"/>
                </a:solidFill>
                <a:latin typeface="Garamond" panose="02020404030301010803" pitchFamily="18" charset="0"/>
                <a:ea typeface="ＭＳ Ｐゴシック" panose="020B0600070205080204" pitchFamily="34" charset="-128"/>
              </a:defRPr>
            </a:lvl3pPr>
            <a:lvl4pPr marL="1693863" indent="-387350">
              <a:spcBef>
                <a:spcPct val="20000"/>
              </a:spcBef>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4pPr>
            <a:lvl5pPr marL="2093913" indent="-398463">
              <a:spcBef>
                <a:spcPct val="25000"/>
              </a:spcBef>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5pPr>
            <a:lvl6pPr marL="2551113" indent="-398463" eaLnBrk="0" fontAlgn="base" hangingPunct="0">
              <a:spcBef>
                <a:spcPct val="25000"/>
              </a:spcBef>
              <a:spcAft>
                <a:spcPct val="0"/>
              </a:spcAft>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6pPr>
            <a:lvl7pPr marL="3008313" indent="-398463" eaLnBrk="0" fontAlgn="base" hangingPunct="0">
              <a:spcBef>
                <a:spcPct val="25000"/>
              </a:spcBef>
              <a:spcAft>
                <a:spcPct val="0"/>
              </a:spcAft>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7pPr>
            <a:lvl8pPr marL="3465513" indent="-398463" eaLnBrk="0" fontAlgn="base" hangingPunct="0">
              <a:spcBef>
                <a:spcPct val="25000"/>
              </a:spcBef>
              <a:spcAft>
                <a:spcPct val="0"/>
              </a:spcAft>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8pPr>
            <a:lvl9pPr marL="3922713" indent="-398463" eaLnBrk="0" fontAlgn="base" hangingPunct="0">
              <a:spcBef>
                <a:spcPct val="25000"/>
              </a:spcBef>
              <a:spcAft>
                <a:spcPct val="0"/>
              </a:spcAft>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9pPr>
          </a:lstStyle>
          <a:p>
            <a:pPr eaLnBrk="1" hangingPunct="1">
              <a:spcBef>
                <a:spcPct val="0"/>
              </a:spcBef>
              <a:buClrTx/>
              <a:buSzTx/>
              <a:buFontTx/>
              <a:buNone/>
            </a:pPr>
            <a:endParaRPr lang="hu-HU" altLang="hu-HU" sz="1800">
              <a:latin typeface="Verdana" panose="020B0604030504040204" pitchFamily="34" charset="0"/>
            </a:endParaRPr>
          </a:p>
        </p:txBody>
      </p:sp>
      <p:sp>
        <p:nvSpPr>
          <p:cNvPr id="11269" name="Rectangle 2">
            <a:extLst>
              <a:ext uri="{FF2B5EF4-FFF2-40B4-BE49-F238E27FC236}">
                <a16:creationId xmlns:a16="http://schemas.microsoft.com/office/drawing/2014/main" id="{005D2980-7A56-473C-A82B-3075F27AAA85}"/>
              </a:ext>
            </a:extLst>
          </p:cNvPr>
          <p:cNvSpPr>
            <a:spLocks noGrp="1" noChangeArrowheads="1"/>
          </p:cNvSpPr>
          <p:nvPr>
            <p:ph type="title"/>
          </p:nvPr>
        </p:nvSpPr>
        <p:spPr/>
        <p:txBody>
          <a:bodyPr/>
          <a:lstStyle/>
          <a:p>
            <a:pPr eaLnBrk="1" hangingPunct="1"/>
            <a:r>
              <a:rPr lang="en-US" altLang="hu-HU" sz="2400">
                <a:ea typeface="ＭＳ Ｐゴシック" panose="020B0600070205080204" pitchFamily="34" charset="-128"/>
              </a:rPr>
              <a:t>Focus: how to make these transitions?</a:t>
            </a:r>
            <a:endParaRPr lang="hu-HU" altLang="hu-HU" sz="2400">
              <a:ea typeface="ＭＳ Ｐゴシック" panose="020B0600070205080204" pitchFamily="34" charset="-128"/>
            </a:endParaRPr>
          </a:p>
        </p:txBody>
      </p:sp>
      <p:sp>
        <p:nvSpPr>
          <p:cNvPr id="12294" name="Rectangle 3">
            <a:extLst>
              <a:ext uri="{FF2B5EF4-FFF2-40B4-BE49-F238E27FC236}">
                <a16:creationId xmlns:a16="http://schemas.microsoft.com/office/drawing/2014/main" id="{568A38E8-8B45-487D-90A0-62866FC6D303}"/>
              </a:ext>
            </a:extLst>
          </p:cNvPr>
          <p:cNvSpPr>
            <a:spLocks noGrp="1" noChangeArrowheads="1"/>
          </p:cNvSpPr>
          <p:nvPr>
            <p:ph type="body" idx="1"/>
          </p:nvPr>
        </p:nvSpPr>
        <p:spPr>
          <a:xfrm>
            <a:off x="566738" y="1447800"/>
            <a:ext cx="8043862" cy="3962400"/>
          </a:xfrm>
        </p:spPr>
        <p:txBody>
          <a:bodyPr/>
          <a:lstStyle/>
          <a:p>
            <a:pPr eaLnBrk="1" hangingPunct="1">
              <a:defRPr/>
            </a:pPr>
            <a:r>
              <a:rPr lang="en-GB">
                <a:ea typeface="+mn-ea"/>
                <a:cs typeface="+mn-cs"/>
              </a:rPr>
              <a:t>Foreground: modelling</a:t>
            </a:r>
          </a:p>
          <a:p>
            <a:pPr eaLnBrk="1" hangingPunct="1">
              <a:defRPr/>
            </a:pPr>
            <a:r>
              <a:rPr lang="en-GB">
                <a:ea typeface="+mn-ea"/>
                <a:cs typeface="+mn-cs"/>
              </a:rPr>
              <a:t>Background: biology + math</a:t>
            </a:r>
          </a:p>
        </p:txBody>
      </p:sp>
      <p:sp>
        <p:nvSpPr>
          <p:cNvPr id="11271" name="Text Box 6">
            <a:extLst>
              <a:ext uri="{FF2B5EF4-FFF2-40B4-BE49-F238E27FC236}">
                <a16:creationId xmlns:a16="http://schemas.microsoft.com/office/drawing/2014/main" id="{1B77350B-39F0-45D6-9544-E72D4D08390C}"/>
              </a:ext>
            </a:extLst>
          </p:cNvPr>
          <p:cNvSpPr txBox="1">
            <a:spLocks noChangeArrowheads="1"/>
          </p:cNvSpPr>
          <p:nvPr/>
        </p:nvSpPr>
        <p:spPr bwMode="auto">
          <a:xfrm>
            <a:off x="762000" y="3048000"/>
            <a:ext cx="1600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80000"/>
              <a:buFont typeface="Wingdings" panose="05000000000000000000" pitchFamily="2" charset="2"/>
              <a:buChar char="l"/>
              <a:defRPr sz="2400">
                <a:solidFill>
                  <a:schemeClr val="tx1"/>
                </a:solidFill>
                <a:latin typeface="Garamond" panose="02020404030301010803" pitchFamily="18" charset="0"/>
                <a:ea typeface="ＭＳ Ｐゴシック" panose="020B0600070205080204" pitchFamily="34" charset="-128"/>
              </a:defRPr>
            </a:lvl1pPr>
            <a:lvl2pPr marL="37931725" indent="-37474525">
              <a:spcBef>
                <a:spcPct val="20000"/>
              </a:spcBef>
              <a:buClr>
                <a:schemeClr val="accent2"/>
              </a:buClr>
              <a:buSzPct val="80000"/>
              <a:buFont typeface="Wingdings" panose="05000000000000000000" pitchFamily="2" charset="2"/>
              <a:buBlip>
                <a:blip r:embed="rId3"/>
              </a:buBlip>
              <a:defRPr sz="2000">
                <a:solidFill>
                  <a:schemeClr val="tx1"/>
                </a:solidFill>
                <a:latin typeface="Garamond" panose="02020404030301010803" pitchFamily="18" charset="0"/>
                <a:ea typeface="ＭＳ Ｐゴシック" panose="020B0600070205080204" pitchFamily="34" charset="-128"/>
              </a:defRPr>
            </a:lvl2pPr>
            <a:lvl3pPr marL="1304925" indent="-395288">
              <a:spcBef>
                <a:spcPct val="20000"/>
              </a:spcBef>
              <a:buClr>
                <a:schemeClr val="accent2"/>
              </a:buClr>
              <a:buSzPct val="50000"/>
              <a:buFont typeface="Wingdings" panose="05000000000000000000" pitchFamily="2" charset="2"/>
              <a:buChar char="l"/>
              <a:defRPr sz="2400">
                <a:solidFill>
                  <a:schemeClr val="tx1"/>
                </a:solidFill>
                <a:latin typeface="Garamond" panose="02020404030301010803" pitchFamily="18" charset="0"/>
                <a:ea typeface="ＭＳ Ｐゴシック" panose="020B0600070205080204" pitchFamily="34" charset="-128"/>
              </a:defRPr>
            </a:lvl3pPr>
            <a:lvl4pPr marL="1693863" indent="-387350">
              <a:spcBef>
                <a:spcPct val="20000"/>
              </a:spcBef>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4pPr>
            <a:lvl5pPr marL="2093913" indent="-398463">
              <a:spcBef>
                <a:spcPct val="25000"/>
              </a:spcBef>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5pPr>
            <a:lvl6pPr marL="2551113" indent="-398463" eaLnBrk="0" fontAlgn="base" hangingPunct="0">
              <a:spcBef>
                <a:spcPct val="25000"/>
              </a:spcBef>
              <a:spcAft>
                <a:spcPct val="0"/>
              </a:spcAft>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6pPr>
            <a:lvl7pPr marL="3008313" indent="-398463" eaLnBrk="0" fontAlgn="base" hangingPunct="0">
              <a:spcBef>
                <a:spcPct val="25000"/>
              </a:spcBef>
              <a:spcAft>
                <a:spcPct val="0"/>
              </a:spcAft>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7pPr>
            <a:lvl8pPr marL="3465513" indent="-398463" eaLnBrk="0" fontAlgn="base" hangingPunct="0">
              <a:spcBef>
                <a:spcPct val="25000"/>
              </a:spcBef>
              <a:spcAft>
                <a:spcPct val="0"/>
              </a:spcAft>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8pPr>
            <a:lvl9pPr marL="3922713" indent="-398463" eaLnBrk="0" fontAlgn="base" hangingPunct="0">
              <a:spcBef>
                <a:spcPct val="25000"/>
              </a:spcBef>
              <a:spcAft>
                <a:spcPct val="0"/>
              </a:spcAft>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9pPr>
          </a:lstStyle>
          <a:p>
            <a:pPr algn="ctr" eaLnBrk="1" hangingPunct="1">
              <a:spcBef>
                <a:spcPct val="50000"/>
              </a:spcBef>
              <a:buClrTx/>
              <a:buSzTx/>
              <a:buFontTx/>
              <a:buNone/>
            </a:pPr>
            <a:r>
              <a:rPr lang="en-GB" altLang="hu-HU" sz="1800">
                <a:latin typeface="Verdana" panose="020B0604030504040204" pitchFamily="34" charset="0"/>
              </a:rPr>
              <a:t>biological</a:t>
            </a:r>
          </a:p>
          <a:p>
            <a:pPr algn="ctr" eaLnBrk="1" hangingPunct="1">
              <a:lnSpc>
                <a:spcPts val="1000"/>
              </a:lnSpc>
              <a:spcBef>
                <a:spcPct val="50000"/>
              </a:spcBef>
              <a:buClrTx/>
              <a:buSzTx/>
              <a:buFontTx/>
              <a:buNone/>
            </a:pPr>
            <a:r>
              <a:rPr lang="en-GB" altLang="hu-HU" sz="1800">
                <a:latin typeface="Verdana" panose="020B0604030504040204" pitchFamily="34" charset="0"/>
              </a:rPr>
              <a:t>problem</a:t>
            </a:r>
          </a:p>
        </p:txBody>
      </p:sp>
      <p:sp>
        <p:nvSpPr>
          <p:cNvPr id="11272" name="Text Box 8">
            <a:extLst>
              <a:ext uri="{FF2B5EF4-FFF2-40B4-BE49-F238E27FC236}">
                <a16:creationId xmlns:a16="http://schemas.microsoft.com/office/drawing/2014/main" id="{51A7C707-C53F-49D1-96E6-85F5B7785708}"/>
              </a:ext>
            </a:extLst>
          </p:cNvPr>
          <p:cNvSpPr txBox="1">
            <a:spLocks noChangeArrowheads="1"/>
          </p:cNvSpPr>
          <p:nvPr/>
        </p:nvSpPr>
        <p:spPr bwMode="auto">
          <a:xfrm>
            <a:off x="3276600" y="3048000"/>
            <a:ext cx="1981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80000"/>
              <a:buFont typeface="Wingdings" panose="05000000000000000000" pitchFamily="2" charset="2"/>
              <a:buChar char="l"/>
              <a:defRPr sz="2400">
                <a:solidFill>
                  <a:schemeClr val="tx1"/>
                </a:solidFill>
                <a:latin typeface="Garamond" panose="02020404030301010803" pitchFamily="18" charset="0"/>
                <a:ea typeface="ＭＳ Ｐゴシック" panose="020B0600070205080204" pitchFamily="34" charset="-128"/>
              </a:defRPr>
            </a:lvl1pPr>
            <a:lvl2pPr marL="37931725" indent="-37474525">
              <a:spcBef>
                <a:spcPct val="20000"/>
              </a:spcBef>
              <a:buClr>
                <a:schemeClr val="accent2"/>
              </a:buClr>
              <a:buSzPct val="80000"/>
              <a:buFont typeface="Wingdings" panose="05000000000000000000" pitchFamily="2" charset="2"/>
              <a:buBlip>
                <a:blip r:embed="rId3"/>
              </a:buBlip>
              <a:defRPr sz="2000">
                <a:solidFill>
                  <a:schemeClr val="tx1"/>
                </a:solidFill>
                <a:latin typeface="Garamond" panose="02020404030301010803" pitchFamily="18" charset="0"/>
                <a:ea typeface="ＭＳ Ｐゴシック" panose="020B0600070205080204" pitchFamily="34" charset="-128"/>
              </a:defRPr>
            </a:lvl2pPr>
            <a:lvl3pPr marL="1304925" indent="-395288">
              <a:spcBef>
                <a:spcPct val="20000"/>
              </a:spcBef>
              <a:buClr>
                <a:schemeClr val="accent2"/>
              </a:buClr>
              <a:buSzPct val="50000"/>
              <a:buFont typeface="Wingdings" panose="05000000000000000000" pitchFamily="2" charset="2"/>
              <a:buChar char="l"/>
              <a:defRPr sz="2400">
                <a:solidFill>
                  <a:schemeClr val="tx1"/>
                </a:solidFill>
                <a:latin typeface="Garamond" panose="02020404030301010803" pitchFamily="18" charset="0"/>
                <a:ea typeface="ＭＳ Ｐゴシック" panose="020B0600070205080204" pitchFamily="34" charset="-128"/>
              </a:defRPr>
            </a:lvl3pPr>
            <a:lvl4pPr marL="1693863" indent="-387350">
              <a:spcBef>
                <a:spcPct val="20000"/>
              </a:spcBef>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4pPr>
            <a:lvl5pPr marL="2093913" indent="-398463">
              <a:spcBef>
                <a:spcPct val="25000"/>
              </a:spcBef>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5pPr>
            <a:lvl6pPr marL="2551113" indent="-398463" eaLnBrk="0" fontAlgn="base" hangingPunct="0">
              <a:spcBef>
                <a:spcPct val="25000"/>
              </a:spcBef>
              <a:spcAft>
                <a:spcPct val="0"/>
              </a:spcAft>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6pPr>
            <a:lvl7pPr marL="3008313" indent="-398463" eaLnBrk="0" fontAlgn="base" hangingPunct="0">
              <a:spcBef>
                <a:spcPct val="25000"/>
              </a:spcBef>
              <a:spcAft>
                <a:spcPct val="0"/>
              </a:spcAft>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7pPr>
            <a:lvl8pPr marL="3465513" indent="-398463" eaLnBrk="0" fontAlgn="base" hangingPunct="0">
              <a:spcBef>
                <a:spcPct val="25000"/>
              </a:spcBef>
              <a:spcAft>
                <a:spcPct val="0"/>
              </a:spcAft>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8pPr>
            <a:lvl9pPr marL="3922713" indent="-398463" eaLnBrk="0" fontAlgn="base" hangingPunct="0">
              <a:spcBef>
                <a:spcPct val="25000"/>
              </a:spcBef>
              <a:spcAft>
                <a:spcPct val="0"/>
              </a:spcAft>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9pPr>
          </a:lstStyle>
          <a:p>
            <a:pPr algn="ctr" eaLnBrk="1" hangingPunct="1">
              <a:spcBef>
                <a:spcPct val="50000"/>
              </a:spcBef>
              <a:buClrTx/>
              <a:buSzTx/>
              <a:buFontTx/>
              <a:buNone/>
            </a:pPr>
            <a:r>
              <a:rPr lang="en-GB" altLang="hu-HU" sz="1800">
                <a:latin typeface="Verdana" panose="020B0604030504040204" pitchFamily="34" charset="0"/>
              </a:rPr>
              <a:t>math model/</a:t>
            </a:r>
          </a:p>
          <a:p>
            <a:pPr algn="ctr" eaLnBrk="1" hangingPunct="1">
              <a:lnSpc>
                <a:spcPts val="1000"/>
              </a:lnSpc>
              <a:spcBef>
                <a:spcPct val="50000"/>
              </a:spcBef>
              <a:buClrTx/>
              <a:buSzTx/>
              <a:buFontTx/>
              <a:buNone/>
            </a:pPr>
            <a:r>
              <a:rPr lang="en-GB" altLang="hu-HU" sz="1800">
                <a:latin typeface="Verdana" panose="020B0604030504040204" pitchFamily="34" charset="0"/>
              </a:rPr>
              <a:t>algorithm</a:t>
            </a:r>
          </a:p>
        </p:txBody>
      </p:sp>
      <p:sp>
        <p:nvSpPr>
          <p:cNvPr id="11273" name="Text Box 10">
            <a:extLst>
              <a:ext uri="{FF2B5EF4-FFF2-40B4-BE49-F238E27FC236}">
                <a16:creationId xmlns:a16="http://schemas.microsoft.com/office/drawing/2014/main" id="{A9A2683B-759B-46F4-B2EA-59D694E32882}"/>
              </a:ext>
            </a:extLst>
          </p:cNvPr>
          <p:cNvSpPr txBox="1">
            <a:spLocks noChangeArrowheads="1"/>
          </p:cNvSpPr>
          <p:nvPr/>
        </p:nvSpPr>
        <p:spPr bwMode="auto">
          <a:xfrm>
            <a:off x="6248400" y="2895600"/>
            <a:ext cx="2286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80000"/>
              <a:buFont typeface="Wingdings" panose="05000000000000000000" pitchFamily="2" charset="2"/>
              <a:buChar char="l"/>
              <a:defRPr sz="2400">
                <a:solidFill>
                  <a:schemeClr val="tx1"/>
                </a:solidFill>
                <a:latin typeface="Garamond" panose="02020404030301010803" pitchFamily="18" charset="0"/>
                <a:ea typeface="ＭＳ Ｐゴシック" panose="020B0600070205080204" pitchFamily="34" charset="-128"/>
              </a:defRPr>
            </a:lvl1pPr>
            <a:lvl2pPr marL="37931725" indent="-37474525">
              <a:spcBef>
                <a:spcPct val="20000"/>
              </a:spcBef>
              <a:buClr>
                <a:schemeClr val="accent2"/>
              </a:buClr>
              <a:buSzPct val="80000"/>
              <a:buFont typeface="Wingdings" panose="05000000000000000000" pitchFamily="2" charset="2"/>
              <a:buBlip>
                <a:blip r:embed="rId3"/>
              </a:buBlip>
              <a:defRPr sz="2000">
                <a:solidFill>
                  <a:schemeClr val="tx1"/>
                </a:solidFill>
                <a:latin typeface="Garamond" panose="02020404030301010803" pitchFamily="18" charset="0"/>
                <a:ea typeface="ＭＳ Ｐゴシック" panose="020B0600070205080204" pitchFamily="34" charset="-128"/>
              </a:defRPr>
            </a:lvl2pPr>
            <a:lvl3pPr marL="1304925" indent="-395288">
              <a:spcBef>
                <a:spcPct val="20000"/>
              </a:spcBef>
              <a:buClr>
                <a:schemeClr val="accent2"/>
              </a:buClr>
              <a:buSzPct val="50000"/>
              <a:buFont typeface="Wingdings" panose="05000000000000000000" pitchFamily="2" charset="2"/>
              <a:buChar char="l"/>
              <a:defRPr sz="2400">
                <a:solidFill>
                  <a:schemeClr val="tx1"/>
                </a:solidFill>
                <a:latin typeface="Garamond" panose="02020404030301010803" pitchFamily="18" charset="0"/>
                <a:ea typeface="ＭＳ Ｐゴシック" panose="020B0600070205080204" pitchFamily="34" charset="-128"/>
              </a:defRPr>
            </a:lvl3pPr>
            <a:lvl4pPr marL="1693863" indent="-387350">
              <a:spcBef>
                <a:spcPct val="20000"/>
              </a:spcBef>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4pPr>
            <a:lvl5pPr marL="2093913" indent="-398463">
              <a:spcBef>
                <a:spcPct val="25000"/>
              </a:spcBef>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5pPr>
            <a:lvl6pPr marL="2551113" indent="-398463" eaLnBrk="0" fontAlgn="base" hangingPunct="0">
              <a:spcBef>
                <a:spcPct val="25000"/>
              </a:spcBef>
              <a:spcAft>
                <a:spcPct val="0"/>
              </a:spcAft>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6pPr>
            <a:lvl7pPr marL="3008313" indent="-398463" eaLnBrk="0" fontAlgn="base" hangingPunct="0">
              <a:spcBef>
                <a:spcPct val="25000"/>
              </a:spcBef>
              <a:spcAft>
                <a:spcPct val="0"/>
              </a:spcAft>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7pPr>
            <a:lvl8pPr marL="3465513" indent="-398463" eaLnBrk="0" fontAlgn="base" hangingPunct="0">
              <a:spcBef>
                <a:spcPct val="25000"/>
              </a:spcBef>
              <a:spcAft>
                <a:spcPct val="0"/>
              </a:spcAft>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8pPr>
            <a:lvl9pPr marL="3922713" indent="-398463" eaLnBrk="0" fontAlgn="base" hangingPunct="0">
              <a:spcBef>
                <a:spcPct val="25000"/>
              </a:spcBef>
              <a:spcAft>
                <a:spcPct val="0"/>
              </a:spcAft>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9pPr>
          </a:lstStyle>
          <a:p>
            <a:pPr algn="ctr" eaLnBrk="1" hangingPunct="1">
              <a:spcBef>
                <a:spcPct val="50000"/>
              </a:spcBef>
              <a:buClrTx/>
              <a:buSzTx/>
              <a:buFontTx/>
              <a:buNone/>
            </a:pPr>
            <a:r>
              <a:rPr lang="en-GB" altLang="hu-HU" sz="1800">
                <a:latin typeface="Verdana" panose="020B0604030504040204" pitchFamily="34" charset="0"/>
              </a:rPr>
              <a:t>computer</a:t>
            </a:r>
          </a:p>
          <a:p>
            <a:pPr algn="ctr" eaLnBrk="1" hangingPunct="1">
              <a:lnSpc>
                <a:spcPts val="1000"/>
              </a:lnSpc>
              <a:spcBef>
                <a:spcPct val="50000"/>
              </a:spcBef>
              <a:buClrTx/>
              <a:buSzTx/>
              <a:buFontTx/>
              <a:buNone/>
            </a:pPr>
            <a:r>
              <a:rPr lang="en-GB" altLang="hu-HU" sz="1800">
                <a:latin typeface="Verdana" panose="020B0604030504040204" pitchFamily="34" charset="0"/>
              </a:rPr>
              <a:t>implementation</a:t>
            </a:r>
          </a:p>
        </p:txBody>
      </p:sp>
      <p:sp>
        <p:nvSpPr>
          <p:cNvPr id="11274" name="Line 12">
            <a:extLst>
              <a:ext uri="{FF2B5EF4-FFF2-40B4-BE49-F238E27FC236}">
                <a16:creationId xmlns:a16="http://schemas.microsoft.com/office/drawing/2014/main" id="{17482DBF-F70B-44E0-A53F-6BE3736A3DB3}"/>
              </a:ext>
            </a:extLst>
          </p:cNvPr>
          <p:cNvSpPr>
            <a:spLocks noChangeShapeType="1"/>
          </p:cNvSpPr>
          <p:nvPr/>
        </p:nvSpPr>
        <p:spPr bwMode="auto">
          <a:xfrm>
            <a:off x="2590800" y="3276600"/>
            <a:ext cx="3810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75" name="Line 13">
            <a:extLst>
              <a:ext uri="{FF2B5EF4-FFF2-40B4-BE49-F238E27FC236}">
                <a16:creationId xmlns:a16="http://schemas.microsoft.com/office/drawing/2014/main" id="{2B478019-1492-4C91-9FC7-D050B28BA75A}"/>
              </a:ext>
            </a:extLst>
          </p:cNvPr>
          <p:cNvSpPr>
            <a:spLocks noChangeShapeType="1"/>
          </p:cNvSpPr>
          <p:nvPr/>
        </p:nvSpPr>
        <p:spPr bwMode="auto">
          <a:xfrm>
            <a:off x="5486400" y="3276600"/>
            <a:ext cx="3810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76" name="Line 16">
            <a:extLst>
              <a:ext uri="{FF2B5EF4-FFF2-40B4-BE49-F238E27FC236}">
                <a16:creationId xmlns:a16="http://schemas.microsoft.com/office/drawing/2014/main" id="{647A6275-E20E-49D3-85E3-1FE5968F1913}"/>
              </a:ext>
            </a:extLst>
          </p:cNvPr>
          <p:cNvSpPr>
            <a:spLocks noChangeShapeType="1"/>
          </p:cNvSpPr>
          <p:nvPr/>
        </p:nvSpPr>
        <p:spPr bwMode="auto">
          <a:xfrm>
            <a:off x="7391400" y="4191000"/>
            <a:ext cx="0" cy="685800"/>
          </a:xfrm>
          <a:prstGeom prst="line">
            <a:avLst/>
          </a:prstGeom>
          <a:noFill/>
          <a:ln w="571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1277" name="Line 17">
            <a:extLst>
              <a:ext uri="{FF2B5EF4-FFF2-40B4-BE49-F238E27FC236}">
                <a16:creationId xmlns:a16="http://schemas.microsoft.com/office/drawing/2014/main" id="{85551B1B-76D5-49DB-A62F-2E0DB1E7E4DB}"/>
              </a:ext>
            </a:extLst>
          </p:cNvPr>
          <p:cNvSpPr>
            <a:spLocks noChangeShapeType="1"/>
          </p:cNvSpPr>
          <p:nvPr/>
        </p:nvSpPr>
        <p:spPr bwMode="auto">
          <a:xfrm flipH="1">
            <a:off x="1524000" y="4876800"/>
            <a:ext cx="5867400" cy="0"/>
          </a:xfrm>
          <a:prstGeom prst="line">
            <a:avLst/>
          </a:prstGeom>
          <a:noFill/>
          <a:ln w="571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1278" name="Line 18">
            <a:extLst>
              <a:ext uri="{FF2B5EF4-FFF2-40B4-BE49-F238E27FC236}">
                <a16:creationId xmlns:a16="http://schemas.microsoft.com/office/drawing/2014/main" id="{0F789276-2503-4F53-97A7-EA82CB54E35E}"/>
              </a:ext>
            </a:extLst>
          </p:cNvPr>
          <p:cNvSpPr>
            <a:spLocks noChangeShapeType="1"/>
          </p:cNvSpPr>
          <p:nvPr/>
        </p:nvSpPr>
        <p:spPr bwMode="auto">
          <a:xfrm flipV="1">
            <a:off x="1524000" y="4191000"/>
            <a:ext cx="0" cy="685800"/>
          </a:xfrm>
          <a:prstGeom prst="line">
            <a:avLst/>
          </a:prstGeom>
          <a:noFill/>
          <a:ln w="5715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79" name="Text Box 19">
            <a:extLst>
              <a:ext uri="{FF2B5EF4-FFF2-40B4-BE49-F238E27FC236}">
                <a16:creationId xmlns:a16="http://schemas.microsoft.com/office/drawing/2014/main" id="{742059E6-5F2A-4DDC-B232-2AE6515DB54F}"/>
              </a:ext>
            </a:extLst>
          </p:cNvPr>
          <p:cNvSpPr txBox="1">
            <a:spLocks noChangeArrowheads="1"/>
          </p:cNvSpPr>
          <p:nvPr/>
        </p:nvSpPr>
        <p:spPr bwMode="auto">
          <a:xfrm>
            <a:off x="2438400" y="5257800"/>
            <a:ext cx="4267200" cy="3667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anose="05000000000000000000" pitchFamily="2" charset="2"/>
              <a:buChar char="l"/>
              <a:defRPr sz="2400">
                <a:solidFill>
                  <a:schemeClr val="tx1"/>
                </a:solidFill>
                <a:latin typeface="Garamond" panose="02020404030301010803" pitchFamily="18" charset="0"/>
                <a:ea typeface="ＭＳ Ｐゴシック" panose="020B0600070205080204" pitchFamily="34" charset="-128"/>
              </a:defRPr>
            </a:lvl1pPr>
            <a:lvl2pPr marL="37931725" indent="-37474525">
              <a:spcBef>
                <a:spcPct val="20000"/>
              </a:spcBef>
              <a:buClr>
                <a:schemeClr val="accent2"/>
              </a:buClr>
              <a:buSzPct val="80000"/>
              <a:buFont typeface="Wingdings" panose="05000000000000000000" pitchFamily="2" charset="2"/>
              <a:buBlip>
                <a:blip r:embed="rId3"/>
              </a:buBlip>
              <a:defRPr sz="2000">
                <a:solidFill>
                  <a:schemeClr val="tx1"/>
                </a:solidFill>
                <a:latin typeface="Garamond" panose="02020404030301010803" pitchFamily="18" charset="0"/>
                <a:ea typeface="ＭＳ Ｐゴシック" panose="020B0600070205080204" pitchFamily="34" charset="-128"/>
              </a:defRPr>
            </a:lvl2pPr>
            <a:lvl3pPr marL="1304925" indent="-395288">
              <a:spcBef>
                <a:spcPct val="20000"/>
              </a:spcBef>
              <a:buClr>
                <a:schemeClr val="accent2"/>
              </a:buClr>
              <a:buSzPct val="50000"/>
              <a:buFont typeface="Wingdings" panose="05000000000000000000" pitchFamily="2" charset="2"/>
              <a:buChar char="l"/>
              <a:defRPr sz="2400">
                <a:solidFill>
                  <a:schemeClr val="tx1"/>
                </a:solidFill>
                <a:latin typeface="Garamond" panose="02020404030301010803" pitchFamily="18" charset="0"/>
                <a:ea typeface="ＭＳ Ｐゴシック" panose="020B0600070205080204" pitchFamily="34" charset="-128"/>
              </a:defRPr>
            </a:lvl3pPr>
            <a:lvl4pPr marL="1693863" indent="-387350">
              <a:spcBef>
                <a:spcPct val="20000"/>
              </a:spcBef>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4pPr>
            <a:lvl5pPr marL="2093913" indent="-398463">
              <a:spcBef>
                <a:spcPct val="25000"/>
              </a:spcBef>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5pPr>
            <a:lvl6pPr marL="2551113" indent="-398463" eaLnBrk="0" fontAlgn="base" hangingPunct="0">
              <a:spcBef>
                <a:spcPct val="25000"/>
              </a:spcBef>
              <a:spcAft>
                <a:spcPct val="0"/>
              </a:spcAft>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6pPr>
            <a:lvl7pPr marL="3008313" indent="-398463" eaLnBrk="0" fontAlgn="base" hangingPunct="0">
              <a:spcBef>
                <a:spcPct val="25000"/>
              </a:spcBef>
              <a:spcAft>
                <a:spcPct val="0"/>
              </a:spcAft>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7pPr>
            <a:lvl8pPr marL="3465513" indent="-398463" eaLnBrk="0" fontAlgn="base" hangingPunct="0">
              <a:spcBef>
                <a:spcPct val="25000"/>
              </a:spcBef>
              <a:spcAft>
                <a:spcPct val="0"/>
              </a:spcAft>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8pPr>
            <a:lvl9pPr marL="3922713" indent="-398463" eaLnBrk="0" fontAlgn="base" hangingPunct="0">
              <a:spcBef>
                <a:spcPct val="25000"/>
              </a:spcBef>
              <a:spcAft>
                <a:spcPct val="0"/>
              </a:spcAft>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9pPr>
          </a:lstStyle>
          <a:p>
            <a:pPr eaLnBrk="1" hangingPunct="1">
              <a:spcBef>
                <a:spcPct val="50000"/>
              </a:spcBef>
              <a:buClrTx/>
              <a:buSzTx/>
              <a:buFontTx/>
              <a:buNone/>
            </a:pPr>
            <a:r>
              <a:rPr lang="en-GB" altLang="hu-HU" sz="1800">
                <a:latin typeface="Verdana" panose="020B0604030504040204" pitchFamily="34" charset="0"/>
              </a:rPr>
              <a:t>interpretation of model results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2">
            <a:extLst>
              <a:ext uri="{FF2B5EF4-FFF2-40B4-BE49-F238E27FC236}">
                <a16:creationId xmlns:a16="http://schemas.microsoft.com/office/drawing/2014/main" id="{D12CD047-FAEF-4FCE-B8C5-7FD00FBAC993}"/>
              </a:ext>
            </a:extLst>
          </p:cNvPr>
          <p:cNvSpPr txBox="1">
            <a:spLocks noChangeArrowheads="1"/>
          </p:cNvSpPr>
          <p:nvPr/>
        </p:nvSpPr>
        <p:spPr bwMode="auto">
          <a:xfrm>
            <a:off x="1066800" y="2176463"/>
            <a:ext cx="731520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anose="05000000000000000000" pitchFamily="2" charset="2"/>
              <a:buChar char="l"/>
              <a:defRPr sz="2400">
                <a:solidFill>
                  <a:schemeClr val="tx1"/>
                </a:solidFill>
                <a:latin typeface="Garamond" panose="02020404030301010803" pitchFamily="18" charset="0"/>
                <a:ea typeface="ＭＳ Ｐゴシック" panose="020B0600070205080204" pitchFamily="34" charset="-128"/>
              </a:defRPr>
            </a:lvl1pPr>
            <a:lvl2pPr marL="37931725" indent="-37474525">
              <a:spcBef>
                <a:spcPct val="20000"/>
              </a:spcBef>
              <a:buClr>
                <a:schemeClr val="accent2"/>
              </a:buClr>
              <a:buSzPct val="80000"/>
              <a:buFont typeface="Wingdings" panose="05000000000000000000" pitchFamily="2" charset="2"/>
              <a:buBlip>
                <a:blip r:embed="rId2"/>
              </a:buBlip>
              <a:defRPr sz="2000">
                <a:solidFill>
                  <a:schemeClr val="tx1"/>
                </a:solidFill>
                <a:latin typeface="Garamond" panose="02020404030301010803" pitchFamily="18" charset="0"/>
                <a:ea typeface="ＭＳ Ｐゴシック" panose="020B0600070205080204" pitchFamily="34" charset="-128"/>
              </a:defRPr>
            </a:lvl2pPr>
            <a:lvl3pPr marL="1304925" indent="-395288">
              <a:spcBef>
                <a:spcPct val="20000"/>
              </a:spcBef>
              <a:buClr>
                <a:schemeClr val="accent2"/>
              </a:buClr>
              <a:buSzPct val="50000"/>
              <a:buFont typeface="Wingdings" panose="05000000000000000000" pitchFamily="2" charset="2"/>
              <a:buChar char="l"/>
              <a:defRPr sz="2400">
                <a:solidFill>
                  <a:schemeClr val="tx1"/>
                </a:solidFill>
                <a:latin typeface="Garamond" panose="02020404030301010803" pitchFamily="18" charset="0"/>
                <a:ea typeface="ＭＳ Ｐゴシック" panose="020B0600070205080204" pitchFamily="34" charset="-128"/>
              </a:defRPr>
            </a:lvl3pPr>
            <a:lvl4pPr marL="1693863" indent="-387350">
              <a:spcBef>
                <a:spcPct val="20000"/>
              </a:spcBef>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4pPr>
            <a:lvl5pPr marL="2093913" indent="-398463">
              <a:spcBef>
                <a:spcPct val="25000"/>
              </a:spcBef>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5pPr>
            <a:lvl6pPr marL="2551113" indent="-398463" eaLnBrk="0" fontAlgn="base" hangingPunct="0">
              <a:spcBef>
                <a:spcPct val="25000"/>
              </a:spcBef>
              <a:spcAft>
                <a:spcPct val="0"/>
              </a:spcAft>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6pPr>
            <a:lvl7pPr marL="3008313" indent="-398463" eaLnBrk="0" fontAlgn="base" hangingPunct="0">
              <a:spcBef>
                <a:spcPct val="25000"/>
              </a:spcBef>
              <a:spcAft>
                <a:spcPct val="0"/>
              </a:spcAft>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7pPr>
            <a:lvl8pPr marL="3465513" indent="-398463" eaLnBrk="0" fontAlgn="base" hangingPunct="0">
              <a:spcBef>
                <a:spcPct val="25000"/>
              </a:spcBef>
              <a:spcAft>
                <a:spcPct val="0"/>
              </a:spcAft>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8pPr>
            <a:lvl9pPr marL="3922713" indent="-398463" eaLnBrk="0" fontAlgn="base" hangingPunct="0">
              <a:spcBef>
                <a:spcPct val="25000"/>
              </a:spcBef>
              <a:spcAft>
                <a:spcPct val="0"/>
              </a:spcAft>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9pPr>
          </a:lstStyle>
          <a:p>
            <a:pPr eaLnBrk="1" hangingPunct="1">
              <a:spcBef>
                <a:spcPct val="0"/>
              </a:spcBef>
              <a:buClrTx/>
              <a:buSzTx/>
              <a:buFontTx/>
              <a:buNone/>
            </a:pPr>
            <a:r>
              <a:rPr lang="en-GB" altLang="hu-HU" b="0">
                <a:latin typeface="Verdana" panose="020B0604030504040204" pitchFamily="34" charset="0"/>
              </a:rPr>
              <a:t>“Mathematics is no more, but no less, than a way of thinking clearly.”</a:t>
            </a:r>
          </a:p>
          <a:p>
            <a:pPr eaLnBrk="1" hangingPunct="1">
              <a:spcBef>
                <a:spcPct val="0"/>
              </a:spcBef>
              <a:buClrTx/>
              <a:buSzTx/>
              <a:buFontTx/>
              <a:buNone/>
            </a:pPr>
            <a:endParaRPr lang="en-GB" altLang="hu-HU" b="0">
              <a:latin typeface="Verdana" panose="020B0604030504040204" pitchFamily="34" charset="0"/>
            </a:endParaRPr>
          </a:p>
          <a:p>
            <a:pPr eaLnBrk="1" hangingPunct="1">
              <a:spcBef>
                <a:spcPct val="0"/>
              </a:spcBef>
              <a:buClrTx/>
              <a:buSzTx/>
              <a:buFontTx/>
              <a:buNone/>
            </a:pPr>
            <a:endParaRPr lang="en-GB" altLang="hu-HU" b="0">
              <a:latin typeface="Verdana" panose="020B0604030504040204" pitchFamily="34" charset="0"/>
            </a:endParaRPr>
          </a:p>
          <a:p>
            <a:pPr eaLnBrk="1" hangingPunct="1">
              <a:spcBef>
                <a:spcPct val="0"/>
              </a:spcBef>
              <a:buClrTx/>
              <a:buSzTx/>
              <a:buFontTx/>
              <a:buNone/>
            </a:pPr>
            <a:r>
              <a:rPr lang="en-GB" altLang="hu-HU" b="0">
                <a:latin typeface="Verdana" panose="020B0604030504040204" pitchFamily="34" charset="0"/>
              </a:rPr>
              <a:t>-- </a:t>
            </a:r>
            <a:r>
              <a:rPr lang="en-GB" altLang="hu-HU" b="0" i="1">
                <a:latin typeface="Verdana" panose="020B0604030504040204" pitchFamily="34" charset="0"/>
              </a:rPr>
              <a:t>Lord May of Oxford</a:t>
            </a:r>
          </a:p>
        </p:txBody>
      </p:sp>
      <p:pic>
        <p:nvPicPr>
          <p:cNvPr id="12291" name="Picture 2">
            <a:extLst>
              <a:ext uri="{FF2B5EF4-FFF2-40B4-BE49-F238E27FC236}">
                <a16:creationId xmlns:a16="http://schemas.microsoft.com/office/drawing/2014/main" id="{D5FC3B8C-4D23-460E-B2C2-9BCC4816354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56200" y="3784600"/>
            <a:ext cx="25400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itle 1">
            <a:extLst>
              <a:ext uri="{FF2B5EF4-FFF2-40B4-BE49-F238E27FC236}">
                <a16:creationId xmlns:a16="http://schemas.microsoft.com/office/drawing/2014/main" id="{9C222138-54FB-42B0-9BD4-D3DF42DFDFF2}"/>
              </a:ext>
            </a:extLst>
          </p:cNvPr>
          <p:cNvSpPr>
            <a:spLocks noGrp="1"/>
          </p:cNvSpPr>
          <p:nvPr>
            <p:ph type="title"/>
          </p:nvPr>
        </p:nvSpPr>
        <p:spPr/>
        <p:txBody>
          <a:bodyPr/>
          <a:lstStyle/>
          <a:p>
            <a:r>
              <a:rPr lang="en-GB" altLang="hu-HU">
                <a:ea typeface="ＭＳ Ｐゴシック" panose="020B0600070205080204" pitchFamily="34" charset="-128"/>
              </a:rPr>
              <a:t>Thinking clearly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6644A571-DA62-4954-B45B-8603B0CD8649}"/>
              </a:ext>
            </a:extLst>
          </p:cNvPr>
          <p:cNvSpPr>
            <a:spLocks noGrp="1"/>
          </p:cNvSpPr>
          <p:nvPr>
            <p:ph type="title"/>
          </p:nvPr>
        </p:nvSpPr>
        <p:spPr/>
        <p:txBody>
          <a:bodyPr/>
          <a:lstStyle/>
          <a:p>
            <a:r>
              <a:rPr lang="en-GB" altLang="hu-HU">
                <a:ea typeface="ＭＳ Ｐゴシック" panose="020B0600070205080204" pitchFamily="34" charset="-128"/>
              </a:rPr>
              <a:t>Walking the fine line</a:t>
            </a:r>
          </a:p>
        </p:txBody>
      </p:sp>
      <p:sp>
        <p:nvSpPr>
          <p:cNvPr id="13315" name="TextBox 3">
            <a:extLst>
              <a:ext uri="{FF2B5EF4-FFF2-40B4-BE49-F238E27FC236}">
                <a16:creationId xmlns:a16="http://schemas.microsoft.com/office/drawing/2014/main" id="{F3F4C79D-D441-4799-84E4-633A197375F6}"/>
              </a:ext>
            </a:extLst>
          </p:cNvPr>
          <p:cNvSpPr txBox="1">
            <a:spLocks noChangeArrowheads="1"/>
          </p:cNvSpPr>
          <p:nvPr/>
        </p:nvSpPr>
        <p:spPr bwMode="auto">
          <a:xfrm>
            <a:off x="533400" y="1371600"/>
            <a:ext cx="8458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anose="05000000000000000000" pitchFamily="2" charset="2"/>
              <a:buChar char="l"/>
              <a:defRPr sz="2400">
                <a:solidFill>
                  <a:schemeClr val="tx1"/>
                </a:solidFill>
                <a:latin typeface="Garamond" panose="02020404030301010803" pitchFamily="18" charset="0"/>
                <a:ea typeface="ＭＳ Ｐゴシック" panose="020B0600070205080204" pitchFamily="34" charset="-128"/>
              </a:defRPr>
            </a:lvl1pPr>
            <a:lvl2pPr marL="37931725" indent="-37474525">
              <a:spcBef>
                <a:spcPct val="20000"/>
              </a:spcBef>
              <a:buClr>
                <a:schemeClr val="accent2"/>
              </a:buClr>
              <a:buSzPct val="80000"/>
              <a:buFont typeface="Wingdings" panose="05000000000000000000" pitchFamily="2" charset="2"/>
              <a:buBlip>
                <a:blip r:embed="rId3"/>
              </a:buBlip>
              <a:defRPr sz="2000">
                <a:solidFill>
                  <a:schemeClr val="tx1"/>
                </a:solidFill>
                <a:latin typeface="Garamond" panose="02020404030301010803" pitchFamily="18" charset="0"/>
                <a:ea typeface="ＭＳ Ｐゴシック" panose="020B0600070205080204" pitchFamily="34" charset="-128"/>
              </a:defRPr>
            </a:lvl2pPr>
            <a:lvl3pPr marL="1304925" indent="-395288">
              <a:spcBef>
                <a:spcPct val="20000"/>
              </a:spcBef>
              <a:buClr>
                <a:schemeClr val="accent2"/>
              </a:buClr>
              <a:buSzPct val="50000"/>
              <a:buFont typeface="Wingdings" panose="05000000000000000000" pitchFamily="2" charset="2"/>
              <a:buChar char="l"/>
              <a:defRPr sz="2400">
                <a:solidFill>
                  <a:schemeClr val="tx1"/>
                </a:solidFill>
                <a:latin typeface="Garamond" panose="02020404030301010803" pitchFamily="18" charset="0"/>
                <a:ea typeface="ＭＳ Ｐゴシック" panose="020B0600070205080204" pitchFamily="34" charset="-128"/>
              </a:defRPr>
            </a:lvl3pPr>
            <a:lvl4pPr marL="1693863" indent="-387350">
              <a:spcBef>
                <a:spcPct val="20000"/>
              </a:spcBef>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4pPr>
            <a:lvl5pPr marL="2093913" indent="-398463">
              <a:spcBef>
                <a:spcPct val="25000"/>
              </a:spcBef>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5pPr>
            <a:lvl6pPr marL="2551113" indent="-398463" eaLnBrk="0" fontAlgn="base" hangingPunct="0">
              <a:spcBef>
                <a:spcPct val="25000"/>
              </a:spcBef>
              <a:spcAft>
                <a:spcPct val="0"/>
              </a:spcAft>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6pPr>
            <a:lvl7pPr marL="3008313" indent="-398463" eaLnBrk="0" fontAlgn="base" hangingPunct="0">
              <a:spcBef>
                <a:spcPct val="25000"/>
              </a:spcBef>
              <a:spcAft>
                <a:spcPct val="0"/>
              </a:spcAft>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7pPr>
            <a:lvl8pPr marL="3465513" indent="-398463" eaLnBrk="0" fontAlgn="base" hangingPunct="0">
              <a:spcBef>
                <a:spcPct val="25000"/>
              </a:spcBef>
              <a:spcAft>
                <a:spcPct val="0"/>
              </a:spcAft>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8pPr>
            <a:lvl9pPr marL="3922713" indent="-398463" eaLnBrk="0" fontAlgn="base" hangingPunct="0">
              <a:spcBef>
                <a:spcPct val="25000"/>
              </a:spcBef>
              <a:spcAft>
                <a:spcPct val="0"/>
              </a:spcAft>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9pPr>
          </a:lstStyle>
          <a:p>
            <a:pPr eaLnBrk="1" hangingPunct="1">
              <a:spcBef>
                <a:spcPct val="0"/>
              </a:spcBef>
              <a:buClrTx/>
              <a:buSzTx/>
              <a:buFontTx/>
              <a:buNone/>
            </a:pPr>
            <a:r>
              <a:rPr lang="en-US" altLang="hu-HU" b="0" i="1">
                <a:latin typeface="Verdana" panose="020B0604030504040204" pitchFamily="34" charset="0"/>
              </a:rPr>
              <a:t>Everything should be made as simple as possible … </a:t>
            </a:r>
          </a:p>
          <a:p>
            <a:pPr eaLnBrk="1" hangingPunct="1">
              <a:spcBef>
                <a:spcPct val="0"/>
              </a:spcBef>
              <a:buClrTx/>
              <a:buSzTx/>
              <a:buFontTx/>
              <a:buNone/>
            </a:pPr>
            <a:r>
              <a:rPr lang="en-US" altLang="hu-HU" b="0" i="1">
                <a:latin typeface="Verdana" panose="020B0604030504040204" pitchFamily="34" charset="0"/>
              </a:rPr>
              <a:t>but not simpler.</a:t>
            </a:r>
            <a:endParaRPr lang="en-GB" altLang="hu-HU" b="0" i="1">
              <a:latin typeface="Verdana" panose="020B0604030504040204" pitchFamily="34" charset="0"/>
            </a:endParaRPr>
          </a:p>
        </p:txBody>
      </p:sp>
      <p:pic>
        <p:nvPicPr>
          <p:cNvPr id="13316" name="Picture 4">
            <a:extLst>
              <a:ext uri="{FF2B5EF4-FFF2-40B4-BE49-F238E27FC236}">
                <a16:creationId xmlns:a16="http://schemas.microsoft.com/office/drawing/2014/main" id="{259DA4D2-D94C-4E62-9BAA-62D27B0E0F2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2057400"/>
            <a:ext cx="2838450"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FA5D2F33-0FB5-41C0-B355-190CB39D6A80}"/>
              </a:ext>
            </a:extLst>
          </p:cNvPr>
          <p:cNvSpPr>
            <a:spLocks noGrp="1"/>
          </p:cNvSpPr>
          <p:nvPr>
            <p:ph type="title"/>
          </p:nvPr>
        </p:nvSpPr>
        <p:spPr/>
        <p:txBody>
          <a:bodyPr/>
          <a:lstStyle/>
          <a:p>
            <a:r>
              <a:rPr lang="en-GB" altLang="hu-HU">
                <a:ea typeface="ＭＳ Ｐゴシック" panose="020B0600070205080204" pitchFamily="34" charset="-128"/>
              </a:rPr>
              <a:t>Walking the fine line</a:t>
            </a:r>
          </a:p>
        </p:txBody>
      </p:sp>
      <p:sp>
        <p:nvSpPr>
          <p:cNvPr id="14339" name="TextBox 3">
            <a:extLst>
              <a:ext uri="{FF2B5EF4-FFF2-40B4-BE49-F238E27FC236}">
                <a16:creationId xmlns:a16="http://schemas.microsoft.com/office/drawing/2014/main" id="{4DF9FA57-6BB1-44AD-8EB6-DDDA09102060}"/>
              </a:ext>
            </a:extLst>
          </p:cNvPr>
          <p:cNvSpPr txBox="1">
            <a:spLocks noChangeArrowheads="1"/>
          </p:cNvSpPr>
          <p:nvPr/>
        </p:nvSpPr>
        <p:spPr bwMode="auto">
          <a:xfrm>
            <a:off x="533400" y="1371600"/>
            <a:ext cx="8458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anose="05000000000000000000" pitchFamily="2" charset="2"/>
              <a:buChar char="l"/>
              <a:defRPr sz="2400">
                <a:solidFill>
                  <a:schemeClr val="tx1"/>
                </a:solidFill>
                <a:latin typeface="Garamond" panose="02020404030301010803" pitchFamily="18" charset="0"/>
                <a:ea typeface="ＭＳ Ｐゴシック" panose="020B0600070205080204" pitchFamily="34" charset="-128"/>
              </a:defRPr>
            </a:lvl1pPr>
            <a:lvl2pPr marL="37931725" indent="-37474525">
              <a:spcBef>
                <a:spcPct val="20000"/>
              </a:spcBef>
              <a:buClr>
                <a:schemeClr val="accent2"/>
              </a:buClr>
              <a:buSzPct val="80000"/>
              <a:buFont typeface="Wingdings" panose="05000000000000000000" pitchFamily="2" charset="2"/>
              <a:buBlip>
                <a:blip r:embed="rId3"/>
              </a:buBlip>
              <a:defRPr sz="2000">
                <a:solidFill>
                  <a:schemeClr val="tx1"/>
                </a:solidFill>
                <a:latin typeface="Garamond" panose="02020404030301010803" pitchFamily="18" charset="0"/>
                <a:ea typeface="ＭＳ Ｐゴシック" panose="020B0600070205080204" pitchFamily="34" charset="-128"/>
              </a:defRPr>
            </a:lvl2pPr>
            <a:lvl3pPr marL="1304925" indent="-395288">
              <a:spcBef>
                <a:spcPct val="20000"/>
              </a:spcBef>
              <a:buClr>
                <a:schemeClr val="accent2"/>
              </a:buClr>
              <a:buSzPct val="50000"/>
              <a:buFont typeface="Wingdings" panose="05000000000000000000" pitchFamily="2" charset="2"/>
              <a:buChar char="l"/>
              <a:defRPr sz="2400">
                <a:solidFill>
                  <a:schemeClr val="tx1"/>
                </a:solidFill>
                <a:latin typeface="Garamond" panose="02020404030301010803" pitchFamily="18" charset="0"/>
                <a:ea typeface="ＭＳ Ｐゴシック" panose="020B0600070205080204" pitchFamily="34" charset="-128"/>
              </a:defRPr>
            </a:lvl3pPr>
            <a:lvl4pPr marL="1693863" indent="-387350">
              <a:spcBef>
                <a:spcPct val="20000"/>
              </a:spcBef>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4pPr>
            <a:lvl5pPr marL="2093913" indent="-398463">
              <a:spcBef>
                <a:spcPct val="25000"/>
              </a:spcBef>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5pPr>
            <a:lvl6pPr marL="2551113" indent="-398463" eaLnBrk="0" fontAlgn="base" hangingPunct="0">
              <a:spcBef>
                <a:spcPct val="25000"/>
              </a:spcBef>
              <a:spcAft>
                <a:spcPct val="0"/>
              </a:spcAft>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6pPr>
            <a:lvl7pPr marL="3008313" indent="-398463" eaLnBrk="0" fontAlgn="base" hangingPunct="0">
              <a:spcBef>
                <a:spcPct val="25000"/>
              </a:spcBef>
              <a:spcAft>
                <a:spcPct val="0"/>
              </a:spcAft>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7pPr>
            <a:lvl8pPr marL="3465513" indent="-398463" eaLnBrk="0" fontAlgn="base" hangingPunct="0">
              <a:spcBef>
                <a:spcPct val="25000"/>
              </a:spcBef>
              <a:spcAft>
                <a:spcPct val="0"/>
              </a:spcAft>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8pPr>
            <a:lvl9pPr marL="3922713" indent="-398463" eaLnBrk="0" fontAlgn="base" hangingPunct="0">
              <a:spcBef>
                <a:spcPct val="25000"/>
              </a:spcBef>
              <a:spcAft>
                <a:spcPct val="0"/>
              </a:spcAft>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9pPr>
          </a:lstStyle>
          <a:p>
            <a:pPr eaLnBrk="1" hangingPunct="1">
              <a:spcBef>
                <a:spcPct val="0"/>
              </a:spcBef>
              <a:buClrTx/>
              <a:buSzTx/>
              <a:buFontTx/>
              <a:buNone/>
            </a:pPr>
            <a:r>
              <a:rPr lang="en-US" altLang="hu-HU" b="0" i="1">
                <a:latin typeface="Verdana" panose="020B0604030504040204" pitchFamily="34" charset="0"/>
              </a:rPr>
              <a:t>Everything should be made as simple as possible … </a:t>
            </a:r>
          </a:p>
          <a:p>
            <a:pPr eaLnBrk="1" hangingPunct="1">
              <a:spcBef>
                <a:spcPct val="0"/>
              </a:spcBef>
              <a:buClrTx/>
              <a:buSzTx/>
              <a:buFontTx/>
              <a:buNone/>
            </a:pPr>
            <a:r>
              <a:rPr lang="en-US" altLang="hu-HU" b="0" i="1">
                <a:latin typeface="Verdana" panose="020B0604030504040204" pitchFamily="34" charset="0"/>
              </a:rPr>
              <a:t>but not simpler.</a:t>
            </a:r>
            <a:endParaRPr lang="en-GB" altLang="hu-HU" b="0" i="1">
              <a:latin typeface="Verdana" panose="020B0604030504040204" pitchFamily="34" charset="0"/>
            </a:endParaRPr>
          </a:p>
        </p:txBody>
      </p:sp>
      <p:pic>
        <p:nvPicPr>
          <p:cNvPr id="14340" name="Picture 4">
            <a:extLst>
              <a:ext uri="{FF2B5EF4-FFF2-40B4-BE49-F238E27FC236}">
                <a16:creationId xmlns:a16="http://schemas.microsoft.com/office/drawing/2014/main" id="{08A3B8DA-BD7E-41AE-8FD7-EDB8DD32C08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2057400"/>
            <a:ext cx="2838450"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Rectangle 4">
            <a:extLst>
              <a:ext uri="{FF2B5EF4-FFF2-40B4-BE49-F238E27FC236}">
                <a16:creationId xmlns:a16="http://schemas.microsoft.com/office/drawing/2014/main" id="{2D7EBB4F-8B8B-4050-9185-1CF3488998D1}"/>
              </a:ext>
            </a:extLst>
          </p:cNvPr>
          <p:cNvSpPr>
            <a:spLocks noChangeArrowheads="1"/>
          </p:cNvSpPr>
          <p:nvPr/>
        </p:nvSpPr>
        <p:spPr bwMode="auto">
          <a:xfrm>
            <a:off x="533400" y="2636838"/>
            <a:ext cx="51816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2"/>
              </a:buClr>
              <a:buSzPct val="80000"/>
              <a:buFont typeface="Wingdings" panose="05000000000000000000" pitchFamily="2" charset="2"/>
              <a:buChar char="l"/>
              <a:defRPr sz="2400">
                <a:solidFill>
                  <a:schemeClr val="tx1"/>
                </a:solidFill>
                <a:latin typeface="Garamond" panose="02020404030301010803" pitchFamily="18" charset="0"/>
                <a:ea typeface="ＭＳ Ｐゴシック" panose="020B0600070205080204" pitchFamily="34" charset="-128"/>
              </a:defRPr>
            </a:lvl1pPr>
            <a:lvl2pPr marL="37931725" indent="-37474525">
              <a:spcBef>
                <a:spcPct val="20000"/>
              </a:spcBef>
              <a:buClr>
                <a:schemeClr val="accent2"/>
              </a:buClr>
              <a:buSzPct val="80000"/>
              <a:buFont typeface="Wingdings" panose="05000000000000000000" pitchFamily="2" charset="2"/>
              <a:buBlip>
                <a:blip r:embed="rId3"/>
              </a:buBlip>
              <a:defRPr sz="2000">
                <a:solidFill>
                  <a:schemeClr val="tx1"/>
                </a:solidFill>
                <a:latin typeface="Garamond" panose="02020404030301010803" pitchFamily="18" charset="0"/>
                <a:ea typeface="ＭＳ Ｐゴシック" panose="020B0600070205080204" pitchFamily="34" charset="-128"/>
              </a:defRPr>
            </a:lvl2pPr>
            <a:lvl3pPr marL="1304925" indent="-395288">
              <a:spcBef>
                <a:spcPct val="20000"/>
              </a:spcBef>
              <a:buClr>
                <a:schemeClr val="accent2"/>
              </a:buClr>
              <a:buSzPct val="50000"/>
              <a:buFont typeface="Wingdings" panose="05000000000000000000" pitchFamily="2" charset="2"/>
              <a:buChar char="l"/>
              <a:defRPr sz="2400">
                <a:solidFill>
                  <a:schemeClr val="tx1"/>
                </a:solidFill>
                <a:latin typeface="Garamond" panose="02020404030301010803" pitchFamily="18" charset="0"/>
                <a:ea typeface="ＭＳ Ｐゴシック" panose="020B0600070205080204" pitchFamily="34" charset="-128"/>
              </a:defRPr>
            </a:lvl3pPr>
            <a:lvl4pPr marL="1693863" indent="-387350">
              <a:spcBef>
                <a:spcPct val="20000"/>
              </a:spcBef>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4pPr>
            <a:lvl5pPr marL="2093913" indent="-398463">
              <a:spcBef>
                <a:spcPct val="25000"/>
              </a:spcBef>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5pPr>
            <a:lvl6pPr marL="2551113" indent="-398463" eaLnBrk="0" fontAlgn="base" hangingPunct="0">
              <a:spcBef>
                <a:spcPct val="25000"/>
              </a:spcBef>
              <a:spcAft>
                <a:spcPct val="0"/>
              </a:spcAft>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6pPr>
            <a:lvl7pPr marL="3008313" indent="-398463" eaLnBrk="0" fontAlgn="base" hangingPunct="0">
              <a:spcBef>
                <a:spcPct val="25000"/>
              </a:spcBef>
              <a:spcAft>
                <a:spcPct val="0"/>
              </a:spcAft>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7pPr>
            <a:lvl8pPr marL="3465513" indent="-398463" eaLnBrk="0" fontAlgn="base" hangingPunct="0">
              <a:spcBef>
                <a:spcPct val="25000"/>
              </a:spcBef>
              <a:spcAft>
                <a:spcPct val="0"/>
              </a:spcAft>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8pPr>
            <a:lvl9pPr marL="3922713" indent="-398463" eaLnBrk="0" fontAlgn="base" hangingPunct="0">
              <a:spcBef>
                <a:spcPct val="25000"/>
              </a:spcBef>
              <a:spcAft>
                <a:spcPct val="0"/>
              </a:spcAft>
              <a:buClr>
                <a:schemeClr val="accent2"/>
              </a:buClr>
              <a:buFont typeface="Wingdings" panose="05000000000000000000" pitchFamily="2" charset="2"/>
              <a:buChar char="l"/>
              <a:defRPr sz="2000">
                <a:solidFill>
                  <a:schemeClr val="tx1"/>
                </a:solidFill>
                <a:latin typeface="Garamond" panose="02020404030301010803" pitchFamily="18" charset="0"/>
                <a:ea typeface="ＭＳ Ｐゴシック" panose="020B0600070205080204" pitchFamily="34" charset="-128"/>
              </a:defRPr>
            </a:lvl9pPr>
          </a:lstStyle>
          <a:p>
            <a:pPr eaLnBrk="1" hangingPunct="1">
              <a:spcBef>
                <a:spcPct val="0"/>
              </a:spcBef>
              <a:buClrTx/>
              <a:buSzTx/>
              <a:buFontTx/>
              <a:buNone/>
            </a:pPr>
            <a:r>
              <a:rPr lang="en-US" altLang="hu-HU" sz="1800" b="0" dirty="0">
                <a:latin typeface="Verdana" panose="020B0604030504040204" pitchFamily="34" charset="0"/>
              </a:rPr>
              <a:t>Occam’s Razor: </a:t>
            </a:r>
            <a:r>
              <a:rPr lang="en-US" altLang="hu-HU" sz="1800" b="0" i="1" dirty="0">
                <a:latin typeface="Verdana" panose="020B0604030504040204" pitchFamily="34" charset="0"/>
              </a:rPr>
              <a:t>Non sunt </a:t>
            </a:r>
            <a:r>
              <a:rPr lang="en-US" altLang="hu-HU" sz="1800" b="0" i="1" dirty="0" err="1">
                <a:latin typeface="Verdana" panose="020B0604030504040204" pitchFamily="34" charset="0"/>
              </a:rPr>
              <a:t>multiplicanda</a:t>
            </a:r>
            <a:r>
              <a:rPr lang="en-US" altLang="hu-HU" sz="1800" b="0" i="1" dirty="0">
                <a:latin typeface="Verdana" panose="020B0604030504040204" pitchFamily="34" charset="0"/>
              </a:rPr>
              <a:t> entia sine necessitate</a:t>
            </a:r>
            <a:r>
              <a:rPr lang="en-US" altLang="hu-HU" sz="1800" b="0" dirty="0">
                <a:latin typeface="Verdana" panose="020B0604030504040204" pitchFamily="34" charset="0"/>
              </a:rPr>
              <a:t>)</a:t>
            </a:r>
          </a:p>
          <a:p>
            <a:pPr eaLnBrk="1" hangingPunct="1">
              <a:spcBef>
                <a:spcPct val="0"/>
              </a:spcBef>
              <a:buClrTx/>
              <a:buSzTx/>
              <a:buFontTx/>
              <a:buNone/>
            </a:pPr>
            <a:endParaRPr lang="en-US" altLang="hu-HU" sz="1800" b="0" dirty="0">
              <a:latin typeface="Verdana" panose="020B0604030504040204" pitchFamily="34" charset="0"/>
            </a:endParaRPr>
          </a:p>
          <a:p>
            <a:pPr eaLnBrk="1" hangingPunct="1">
              <a:spcBef>
                <a:spcPct val="0"/>
              </a:spcBef>
              <a:buClrTx/>
              <a:buSzTx/>
              <a:buFontTx/>
              <a:buNone/>
            </a:pPr>
            <a:r>
              <a:rPr lang="en-US" altLang="hu-HU" sz="1800" b="0" dirty="0">
                <a:latin typeface="Verdana" panose="020B0604030504040204" pitchFamily="34" charset="0"/>
              </a:rPr>
              <a:t>Loosely translates to: do not overcomplicate things without good reason</a:t>
            </a:r>
            <a:endParaRPr lang="hu-HU" altLang="hu-HU" sz="1800" b="0" dirty="0">
              <a:latin typeface="Verdana" panose="020B0604030504040204" pitchFamily="34" charset="0"/>
            </a:endParaRPr>
          </a:p>
        </p:txBody>
      </p:sp>
      <p:pic>
        <p:nvPicPr>
          <p:cNvPr id="14342" name="Picture 5">
            <a:extLst>
              <a:ext uri="{FF2B5EF4-FFF2-40B4-BE49-F238E27FC236}">
                <a16:creationId xmlns:a16="http://schemas.microsoft.com/office/drawing/2014/main" id="{A091C289-BC66-4FDB-8482-A07F56E38F2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4359275"/>
            <a:ext cx="2514600" cy="234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é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é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Profile</Template>
  <TotalTime>12307</TotalTime>
  <Words>3167</Words>
  <Application>Microsoft Office PowerPoint</Application>
  <PresentationFormat>On-screen Show (4:3)</PresentationFormat>
  <Paragraphs>449</Paragraphs>
  <Slides>58</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58</vt:i4>
      </vt:variant>
    </vt:vector>
  </HeadingPairs>
  <TitlesOfParts>
    <vt:vector size="63" baseType="lpstr">
      <vt:lpstr>Arial</vt:lpstr>
      <vt:lpstr>Garamond</vt:lpstr>
      <vt:lpstr>Verdana</vt:lpstr>
      <vt:lpstr>Wingdings</vt:lpstr>
      <vt:lpstr>Profile</vt:lpstr>
      <vt:lpstr>Modelling Course in Population and Evolutionary Biology</vt:lpstr>
      <vt:lpstr>1. The Course</vt:lpstr>
      <vt:lpstr>People</vt:lpstr>
      <vt:lpstr>People: module developers</vt:lpstr>
      <vt:lpstr>Goals</vt:lpstr>
      <vt:lpstr>Focus: how to make these transitions?</vt:lpstr>
      <vt:lpstr>Thinking clearly</vt:lpstr>
      <vt:lpstr>Walking the fine line</vt:lpstr>
      <vt:lpstr>Walking the fine line</vt:lpstr>
      <vt:lpstr>As simple as possible</vt:lpstr>
      <vt:lpstr>The limitations of modeling</vt:lpstr>
      <vt:lpstr>Physicists on biology</vt:lpstr>
      <vt:lpstr>Biology vs. everything</vt:lpstr>
      <vt:lpstr>Time table</vt:lpstr>
      <vt:lpstr>Team and module choice</vt:lpstr>
      <vt:lpstr>Team work</vt:lpstr>
      <vt:lpstr>chatGPT</vt:lpstr>
      <vt:lpstr>PowerPoint Presentation</vt:lpstr>
      <vt:lpstr>PowerPoint Presentation</vt:lpstr>
      <vt:lpstr>chatGPT</vt:lpstr>
      <vt:lpstr>Evaluation</vt:lpstr>
      <vt:lpstr>Webpage</vt:lpstr>
      <vt:lpstr>The organization of modules</vt:lpstr>
      <vt:lpstr>Note</vt:lpstr>
      <vt:lpstr>Background information</vt:lpstr>
      <vt:lpstr>Modelling Course in Population and Evolutionary Biology</vt:lpstr>
      <vt:lpstr>The logistic difference equation and the route to chaotic behaviour</vt:lpstr>
      <vt:lpstr>The logistic difference equation and the route to chaotic behaviour</vt:lpstr>
      <vt:lpstr>SIR models of epidemics</vt:lpstr>
      <vt:lpstr>SIR models of epidemics</vt:lpstr>
      <vt:lpstr>Stochastic effects on the genetic structure of populations</vt:lpstr>
      <vt:lpstr>Within-host HIV dynamics #1: estimation of parameters</vt:lpstr>
      <vt:lpstr>Within-host HIV dynamics #1: estimation of parameters</vt:lpstr>
      <vt:lpstr>Within-host HIV dynamics #2: the emergence of drug resistance</vt:lpstr>
      <vt:lpstr>Within-host HIV dynamics #2: the emergence of drug resistance</vt:lpstr>
      <vt:lpstr>Modelling Course in Population and Evolutionary Biology</vt:lpstr>
      <vt:lpstr>Unstable oscillations and spatial structure: The Nicholson-Bailey model of host-parasitoid dynamics</vt:lpstr>
      <vt:lpstr>Unstable oscillations and spatial structure: The Nicholson-Bailey model of host-parasitoid dynamics</vt:lpstr>
      <vt:lpstr>Spatial cooperation games</vt:lpstr>
      <vt:lpstr>Spatial cooperation games</vt:lpstr>
      <vt:lpstr>Rock-paper-scissors dynamics in space</vt:lpstr>
      <vt:lpstr>Rock-paper-scissors dynamics in space</vt:lpstr>
      <vt:lpstr>Stability and complexity in model ecosystems</vt:lpstr>
      <vt:lpstr>Evolution of the sex ratio</vt:lpstr>
      <vt:lpstr>Stochastic simulation of epidemics</vt:lpstr>
      <vt:lpstr>Network models of epidemics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Network models of epidemics</vt:lpstr>
      <vt:lpstr>Modelling Course in Population and Evolutionary Biology</vt:lpstr>
      <vt:lpstr>Structure of the presentation</vt:lpstr>
      <vt:lpstr>Technical notes</vt:lpstr>
    </vt:vector>
  </TitlesOfParts>
  <Company>Eötvös Loránd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Szimbiózis</dc:title>
  <dc:creator>Viktor Müller</dc:creator>
  <cp:lastModifiedBy>Viktor Müller</cp:lastModifiedBy>
  <cp:revision>372</cp:revision>
  <cp:lastPrinted>1601-01-01T00:00:00Z</cp:lastPrinted>
  <dcterms:created xsi:type="dcterms:W3CDTF">2016-06-06T03:57:46Z</dcterms:created>
  <dcterms:modified xsi:type="dcterms:W3CDTF">2023-06-05T15:47:12Z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5</vt:i4>
  </property>
</Properties>
</file>